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6"/>
  </p:notesMasterIdLst>
  <p:handoutMasterIdLst>
    <p:handoutMasterId r:id="rId17"/>
  </p:handoutMasterIdLst>
  <p:sldIdLst>
    <p:sldId id="256" r:id="rId2"/>
    <p:sldId id="268" r:id="rId3"/>
    <p:sldId id="257" r:id="rId4"/>
    <p:sldId id="258" r:id="rId5"/>
    <p:sldId id="259" r:id="rId6"/>
    <p:sldId id="261" r:id="rId7"/>
    <p:sldId id="260" r:id="rId8"/>
    <p:sldId id="262" r:id="rId9"/>
    <p:sldId id="266" r:id="rId10"/>
    <p:sldId id="263" r:id="rId11"/>
    <p:sldId id="264" r:id="rId12"/>
    <p:sldId id="265" r:id="rId13"/>
    <p:sldId id="269"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ADA953C-5ED2-443F-9CBA-4B79830D51A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a:extLst>
              <a:ext uri="{FF2B5EF4-FFF2-40B4-BE49-F238E27FC236}">
                <a16:creationId xmlns:a16="http://schemas.microsoft.com/office/drawing/2014/main" id="{9E54558A-56A7-4BE6-92A7-8609D3D4D6D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7BDDC1-A0E4-4191-AA1E-2C025087D06A}" type="datetime1">
              <a:rPr lang="en-IN" smtClean="0"/>
              <a:t>18-11-2019</a:t>
            </a:fld>
            <a:endParaRPr lang="en-IN" dirty="0"/>
          </a:p>
        </p:txBody>
      </p:sp>
      <p:sp>
        <p:nvSpPr>
          <p:cNvPr id="4" name="Footer Placeholder 3">
            <a:extLst>
              <a:ext uri="{FF2B5EF4-FFF2-40B4-BE49-F238E27FC236}">
                <a16:creationId xmlns:a16="http://schemas.microsoft.com/office/drawing/2014/main" id="{23159585-9AD8-4A67-AFEB-2D8628A4282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a:extLst>
              <a:ext uri="{FF2B5EF4-FFF2-40B4-BE49-F238E27FC236}">
                <a16:creationId xmlns:a16="http://schemas.microsoft.com/office/drawing/2014/main" id="{37093058-D284-4D9C-A510-9078048D9D7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C008745-CFAB-441A-9038-AA78B6A68655}" type="slidenum">
              <a:rPr lang="en-IN" smtClean="0"/>
              <a:t>‹#›</a:t>
            </a:fld>
            <a:endParaRPr lang="en-IN" dirty="0"/>
          </a:p>
        </p:txBody>
      </p:sp>
    </p:spTree>
    <p:extLst>
      <p:ext uri="{BB962C8B-B14F-4D97-AF65-F5344CB8AC3E}">
        <p14:creationId xmlns:p14="http://schemas.microsoft.com/office/powerpoint/2010/main" val="3749909791"/>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A8726B-D4DF-4E41-AF48-5793F552417B}" type="datetime1">
              <a:rPr lang="en-IN" smtClean="0"/>
              <a:t>18-11-2019</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E90944-5013-442E-A24A-216B9126B01F}" type="slidenum">
              <a:rPr lang="en-IN" smtClean="0"/>
              <a:t>‹#›</a:t>
            </a:fld>
            <a:endParaRPr lang="en-IN" dirty="0"/>
          </a:p>
        </p:txBody>
      </p:sp>
    </p:spTree>
    <p:extLst>
      <p:ext uri="{BB962C8B-B14F-4D97-AF65-F5344CB8AC3E}">
        <p14:creationId xmlns:p14="http://schemas.microsoft.com/office/powerpoint/2010/main" val="772698376"/>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83130727-3D2B-48A2-A88E-8F94B24BBDE7}" type="datetime1">
              <a:rPr lang="en-IN" smtClean="0"/>
              <a:t>18-11-2019</a:t>
            </a:fld>
            <a:endParaRPr lang="en-IN"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IN"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8830F1DD-E30E-44A9-817C-3F642FDD5803}" type="slidenum">
              <a:rPr lang="en-IN" smtClean="0"/>
              <a:t>‹#›</a:t>
            </a:fld>
            <a:endParaRPr lang="en-IN"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82561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862BFC-7FD8-4BDC-911E-6520C04AB9D0}" type="datetime1">
              <a:rPr lang="en-IN" smtClean="0"/>
              <a:t>18-11-2019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830F1DD-E30E-44A9-817C-3F642FDD5803}" type="slidenum">
              <a:rPr lang="en-IN" smtClean="0"/>
              <a:t>‹#›</a:t>
            </a:fld>
            <a:endParaRPr lang="en-IN" dirty="0"/>
          </a:p>
        </p:txBody>
      </p:sp>
    </p:spTree>
    <p:extLst>
      <p:ext uri="{BB962C8B-B14F-4D97-AF65-F5344CB8AC3E}">
        <p14:creationId xmlns:p14="http://schemas.microsoft.com/office/powerpoint/2010/main" val="1271098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67F4D8-CDB9-45FC-9C00-2F1367B48761}" type="datetime1">
              <a:rPr lang="en-IN" smtClean="0"/>
              <a:t>18-11-2019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830F1DD-E30E-44A9-817C-3F642FDD5803}" type="slidenum">
              <a:rPr lang="en-IN" smtClean="0"/>
              <a:t>‹#›</a:t>
            </a:fld>
            <a:endParaRPr lang="en-IN" dirty="0"/>
          </a:p>
        </p:txBody>
      </p:sp>
    </p:spTree>
    <p:extLst>
      <p:ext uri="{BB962C8B-B14F-4D97-AF65-F5344CB8AC3E}">
        <p14:creationId xmlns:p14="http://schemas.microsoft.com/office/powerpoint/2010/main" val="2872030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E4EE38-76BC-4816-B509-749A04A5C72A}" type="datetime1">
              <a:rPr lang="en-IN" smtClean="0"/>
              <a:t>18-11-2019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830F1DD-E30E-44A9-817C-3F642FDD5803}" type="slidenum">
              <a:rPr lang="en-IN" smtClean="0"/>
              <a:t>‹#›</a:t>
            </a:fld>
            <a:endParaRPr lang="en-IN" dirty="0"/>
          </a:p>
        </p:txBody>
      </p:sp>
    </p:spTree>
    <p:extLst>
      <p:ext uri="{BB962C8B-B14F-4D97-AF65-F5344CB8AC3E}">
        <p14:creationId xmlns:p14="http://schemas.microsoft.com/office/powerpoint/2010/main" val="593982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F7F604D8-6ECA-4452-8229-C675CD773866}" type="datetime1">
              <a:rPr lang="en-IN" smtClean="0"/>
              <a:t>18-11-2019</a:t>
            </a:fld>
            <a:endParaRPr lang="en-IN"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IN"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8830F1DD-E30E-44A9-817C-3F642FDD5803}" type="slidenum">
              <a:rPr lang="en-IN" smtClean="0"/>
              <a:t>‹#›</a:t>
            </a:fld>
            <a:endParaRPr lang="en-IN"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48671163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012EB9-8911-4452-83B7-F034B4DCC642}" type="datetime1">
              <a:rPr lang="en-IN" smtClean="0"/>
              <a:t>18-11-2019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830F1DD-E30E-44A9-817C-3F642FDD5803}" type="slidenum">
              <a:rPr lang="en-IN" smtClean="0"/>
              <a:t>‹#›</a:t>
            </a:fld>
            <a:endParaRPr lang="en-IN" dirty="0"/>
          </a:p>
        </p:txBody>
      </p:sp>
    </p:spTree>
    <p:extLst>
      <p:ext uri="{BB962C8B-B14F-4D97-AF65-F5344CB8AC3E}">
        <p14:creationId xmlns:p14="http://schemas.microsoft.com/office/powerpoint/2010/main" val="259804243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86C6EA-6976-49DC-AB73-EBAB4309EE4F}" type="datetime1">
              <a:rPr lang="en-IN" smtClean="0"/>
              <a:t>18-11-2019</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8830F1DD-E30E-44A9-817C-3F642FDD5803}" type="slidenum">
              <a:rPr lang="en-IN" smtClean="0"/>
              <a:t>‹#›</a:t>
            </a:fld>
            <a:endParaRPr lang="en-IN" dirty="0"/>
          </a:p>
        </p:txBody>
      </p:sp>
    </p:spTree>
    <p:extLst>
      <p:ext uri="{BB962C8B-B14F-4D97-AF65-F5344CB8AC3E}">
        <p14:creationId xmlns:p14="http://schemas.microsoft.com/office/powerpoint/2010/main" val="352290298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592EA2-FC14-405D-9EB7-9E7090DDFADB}" type="datetime1">
              <a:rPr lang="en-IN" smtClean="0"/>
              <a:t>18-11-2019</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8830F1DD-E30E-44A9-817C-3F642FDD5803}" type="slidenum">
              <a:rPr lang="en-IN" smtClean="0"/>
              <a:t>‹#›</a:t>
            </a:fld>
            <a:endParaRPr lang="en-IN" dirty="0"/>
          </a:p>
        </p:txBody>
      </p:sp>
    </p:spTree>
    <p:extLst>
      <p:ext uri="{BB962C8B-B14F-4D97-AF65-F5344CB8AC3E}">
        <p14:creationId xmlns:p14="http://schemas.microsoft.com/office/powerpoint/2010/main" val="1667399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F00F49-F141-4061-AB30-4ADAE9613E23}" type="datetime1">
              <a:rPr lang="en-IN" smtClean="0"/>
              <a:t>18-11-2019</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8830F1DD-E30E-44A9-817C-3F642FDD5803}" type="slidenum">
              <a:rPr lang="en-IN" smtClean="0"/>
              <a:t>‹#›</a:t>
            </a:fld>
            <a:endParaRPr lang="en-IN" dirty="0"/>
          </a:p>
        </p:txBody>
      </p:sp>
    </p:spTree>
    <p:extLst>
      <p:ext uri="{BB962C8B-B14F-4D97-AF65-F5344CB8AC3E}">
        <p14:creationId xmlns:p14="http://schemas.microsoft.com/office/powerpoint/2010/main" val="3465910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25963420-845E-48A1-965D-434EEB3AD62B}" type="datetime1">
              <a:rPr lang="en-IN" smtClean="0"/>
              <a:t>18-11-2019</a:t>
            </a:fld>
            <a:endParaRPr lang="en-IN" dirty="0"/>
          </a:p>
        </p:txBody>
      </p:sp>
      <p:sp>
        <p:nvSpPr>
          <p:cNvPr id="6" name="Footer Placeholder 5"/>
          <p:cNvSpPr>
            <a:spLocks noGrp="1"/>
          </p:cNvSpPr>
          <p:nvPr>
            <p:ph type="ftr" sz="quarter" idx="11"/>
          </p:nvPr>
        </p:nvSpPr>
        <p:spPr>
          <a:xfrm>
            <a:off x="2103620" y="6375679"/>
            <a:ext cx="3482179" cy="345796"/>
          </a:xfrm>
        </p:spPr>
        <p:txBody>
          <a:bodyPr/>
          <a:lstStyle/>
          <a:p>
            <a:endParaRPr lang="en-IN" dirty="0"/>
          </a:p>
        </p:txBody>
      </p:sp>
      <p:sp>
        <p:nvSpPr>
          <p:cNvPr id="7" name="Slide Number Placeholder 6"/>
          <p:cNvSpPr>
            <a:spLocks noGrp="1"/>
          </p:cNvSpPr>
          <p:nvPr>
            <p:ph type="sldNum" sz="quarter" idx="12"/>
          </p:nvPr>
        </p:nvSpPr>
        <p:spPr>
          <a:xfrm>
            <a:off x="5691014" y="6375679"/>
            <a:ext cx="1232456" cy="345796"/>
          </a:xfrm>
        </p:spPr>
        <p:txBody>
          <a:bodyPr/>
          <a:lstStyle/>
          <a:p>
            <a:fld id="{8830F1DD-E30E-44A9-817C-3F642FDD5803}" type="slidenum">
              <a:rPr lang="en-IN" smtClean="0"/>
              <a:t>‹#›</a:t>
            </a:fld>
            <a:endParaRPr lang="en-IN"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43982143"/>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4836CD56-FBD9-4E3D-9E1D-5AF6E2BA98CE}" type="datetime1">
              <a:rPr lang="en-IN" smtClean="0"/>
              <a:t>18-11-2019</a:t>
            </a:fld>
            <a:endParaRPr lang="en-IN" dirty="0"/>
          </a:p>
        </p:txBody>
      </p:sp>
      <p:sp>
        <p:nvSpPr>
          <p:cNvPr id="6" name="Footer Placeholder 5"/>
          <p:cNvSpPr>
            <a:spLocks noGrp="1"/>
          </p:cNvSpPr>
          <p:nvPr>
            <p:ph type="ftr" sz="quarter" idx="11"/>
          </p:nvPr>
        </p:nvSpPr>
        <p:spPr>
          <a:xfrm>
            <a:off x="2103621" y="6375679"/>
            <a:ext cx="3482178" cy="345796"/>
          </a:xfrm>
        </p:spPr>
        <p:txBody>
          <a:bodyPr/>
          <a:lstStyle/>
          <a:p>
            <a:endParaRPr lang="en-IN" dirty="0"/>
          </a:p>
        </p:txBody>
      </p:sp>
      <p:sp>
        <p:nvSpPr>
          <p:cNvPr id="7" name="Slide Number Placeholder 6"/>
          <p:cNvSpPr>
            <a:spLocks noGrp="1"/>
          </p:cNvSpPr>
          <p:nvPr>
            <p:ph type="sldNum" sz="quarter" idx="12"/>
          </p:nvPr>
        </p:nvSpPr>
        <p:spPr>
          <a:xfrm>
            <a:off x="5687568" y="6375679"/>
            <a:ext cx="1234440" cy="345796"/>
          </a:xfrm>
        </p:spPr>
        <p:txBody>
          <a:bodyPr/>
          <a:lstStyle/>
          <a:p>
            <a:fld id="{8830F1DD-E30E-44A9-817C-3F642FDD5803}" type="slidenum">
              <a:rPr lang="en-IN" smtClean="0"/>
              <a:t>‹#›</a:t>
            </a:fld>
            <a:endParaRPr lang="en-IN" dirty="0"/>
          </a:p>
        </p:txBody>
      </p:sp>
    </p:spTree>
    <p:extLst>
      <p:ext uri="{BB962C8B-B14F-4D97-AF65-F5344CB8AC3E}">
        <p14:creationId xmlns:p14="http://schemas.microsoft.com/office/powerpoint/2010/main" val="623956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1E838C25-ACFF-4E93-A810-BE33AEC2F37C}" type="datetime1">
              <a:rPr lang="en-IN" smtClean="0"/>
              <a:t>18-11-2019</a:t>
            </a:fld>
            <a:endParaRPr lang="en-IN"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IN"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8830F1DD-E30E-44A9-817C-3F642FDD5803}" type="slidenum">
              <a:rPr lang="en-IN" smtClean="0"/>
              <a:t>‹#›</a:t>
            </a:fld>
            <a:endParaRPr lang="en-IN"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9419804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0EC64-95DA-4D16-AE60-2705AF90F5E3}"/>
              </a:ext>
            </a:extLst>
          </p:cNvPr>
          <p:cNvSpPr>
            <a:spLocks noGrp="1"/>
          </p:cNvSpPr>
          <p:nvPr>
            <p:ph type="ctrTitle"/>
          </p:nvPr>
        </p:nvSpPr>
        <p:spPr>
          <a:xfrm>
            <a:off x="1078523" y="1688123"/>
            <a:ext cx="10318418" cy="2335237"/>
          </a:xfrm>
        </p:spPr>
        <p:txBody>
          <a:bodyPr/>
          <a:lstStyle/>
          <a:p>
            <a:r>
              <a:rPr lang="en-IN" dirty="0">
                <a:latin typeface="Times New Roman" panose="02020603050405020304" pitchFamily="18" charset="0"/>
                <a:cs typeface="Times New Roman" panose="02020603050405020304" pitchFamily="18" charset="0"/>
              </a:rPr>
              <a:t>Voc</a:t>
            </a:r>
            <a:br>
              <a:rPr lang="en-IN"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V-2.0</a:t>
            </a:r>
            <a:br>
              <a:rPr lang="en-IN" sz="2800" dirty="0">
                <a:latin typeface="Times New Roman" panose="02020603050405020304" pitchFamily="18" charset="0"/>
                <a:cs typeface="Times New Roman" panose="02020603050405020304" pitchFamily="18" charset="0"/>
              </a:rPr>
            </a:br>
            <a:br>
              <a:rPr lang="en-IN" dirty="0"/>
            </a:br>
            <a:r>
              <a:rPr lang="en-IN" sz="3200" dirty="0"/>
              <a:t>Voice of citizen</a:t>
            </a:r>
          </a:p>
        </p:txBody>
      </p:sp>
      <p:sp>
        <p:nvSpPr>
          <p:cNvPr id="3" name="Subtitle 2">
            <a:extLst>
              <a:ext uri="{FF2B5EF4-FFF2-40B4-BE49-F238E27FC236}">
                <a16:creationId xmlns:a16="http://schemas.microsoft.com/office/drawing/2014/main" id="{A7ABDA80-B0DC-4111-82F9-7363D0768202}"/>
              </a:ext>
            </a:extLst>
          </p:cNvPr>
          <p:cNvSpPr>
            <a:spLocks noGrp="1"/>
          </p:cNvSpPr>
          <p:nvPr>
            <p:ph type="subTitle" idx="1"/>
          </p:nvPr>
        </p:nvSpPr>
        <p:spPr>
          <a:xfrm>
            <a:off x="379828" y="4734044"/>
            <a:ext cx="3840480" cy="1641635"/>
          </a:xfrm>
        </p:spPr>
        <p:txBody>
          <a:bodyPr>
            <a:normAutofit/>
          </a:bodyPr>
          <a:lstStyle/>
          <a:p>
            <a:r>
              <a:rPr lang="en-IN" sz="1800" b="0" cap="none" dirty="0">
                <a:latin typeface="Times New Roman" panose="02020603050405020304" pitchFamily="18" charset="0"/>
                <a:cs typeface="Times New Roman" panose="02020603050405020304" pitchFamily="18" charset="0"/>
              </a:rPr>
              <a:t>Under Guidance of:</a:t>
            </a:r>
          </a:p>
          <a:p>
            <a:r>
              <a:rPr lang="en-IN" sz="1800" b="0" cap="none" dirty="0">
                <a:latin typeface="Times New Roman" panose="02020603050405020304" pitchFamily="18" charset="0"/>
                <a:cs typeface="Times New Roman" panose="02020603050405020304" pitchFamily="18" charset="0"/>
              </a:rPr>
              <a:t>Mr Sayeesh</a:t>
            </a:r>
          </a:p>
          <a:p>
            <a:r>
              <a:rPr lang="en-IN" sz="1800" b="0" cap="none" dirty="0">
                <a:latin typeface="Times New Roman" panose="02020603050405020304" pitchFamily="18" charset="0"/>
                <a:cs typeface="Times New Roman" panose="02020603050405020304" pitchFamily="18" charset="0"/>
              </a:rPr>
              <a:t>Project Guide/Mentor</a:t>
            </a:r>
          </a:p>
          <a:p>
            <a:endParaRPr lang="en-IN" dirty="0"/>
          </a:p>
        </p:txBody>
      </p:sp>
      <p:sp>
        <p:nvSpPr>
          <p:cNvPr id="5" name="TextBox 4">
            <a:extLst>
              <a:ext uri="{FF2B5EF4-FFF2-40B4-BE49-F238E27FC236}">
                <a16:creationId xmlns:a16="http://schemas.microsoft.com/office/drawing/2014/main" id="{8718A253-D9F5-49B5-9F8E-DFDAE35715CA}"/>
              </a:ext>
            </a:extLst>
          </p:cNvPr>
          <p:cNvSpPr txBox="1"/>
          <p:nvPr/>
        </p:nvSpPr>
        <p:spPr>
          <a:xfrm>
            <a:off x="0" y="146441"/>
            <a:ext cx="12191999" cy="830997"/>
          </a:xfrm>
          <a:prstGeom prst="rect">
            <a:avLst/>
          </a:prstGeom>
          <a:no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Project Seminar Phase-1</a:t>
            </a:r>
          </a:p>
          <a:p>
            <a:pPr algn="ctr"/>
            <a:endParaRPr lang="en-I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904F031-E08C-47DE-86FA-AC42444071B1}"/>
              </a:ext>
            </a:extLst>
          </p:cNvPr>
          <p:cNvSpPr txBox="1"/>
          <p:nvPr/>
        </p:nvSpPr>
        <p:spPr>
          <a:xfrm>
            <a:off x="8764172" y="4734044"/>
            <a:ext cx="3235570" cy="1754326"/>
          </a:xfrm>
          <a:prstGeom prst="rect">
            <a:avLst/>
          </a:prstGeom>
          <a:noFill/>
        </p:spPr>
        <p:txBody>
          <a:bodyPr wrap="square" rtlCol="0">
            <a:spAutoFit/>
          </a:bodyPr>
          <a:lstStyle/>
          <a:p>
            <a:r>
              <a:rPr lang="en-IN" dirty="0"/>
              <a:t>Presented by:</a:t>
            </a:r>
          </a:p>
          <a:p>
            <a:r>
              <a:rPr lang="en-IN" dirty="0"/>
              <a:t>Imran Khan-4AL16CS040</a:t>
            </a:r>
          </a:p>
          <a:p>
            <a:r>
              <a:rPr lang="en-IN" dirty="0"/>
              <a:t>Vignesh Shetty-4AL16CS124</a:t>
            </a:r>
          </a:p>
          <a:p>
            <a:r>
              <a:rPr lang="en-IN" dirty="0"/>
              <a:t>Manish B Shriyan-4AL16CS131</a:t>
            </a:r>
          </a:p>
          <a:p>
            <a:r>
              <a:rPr lang="en-IN" dirty="0"/>
              <a:t>Vighnesh Pejathaya-4AL16CS060</a:t>
            </a:r>
          </a:p>
          <a:p>
            <a:endParaRPr lang="en-IN" dirty="0"/>
          </a:p>
        </p:txBody>
      </p:sp>
      <p:sp>
        <p:nvSpPr>
          <p:cNvPr id="7" name="Slide Number Placeholder 6">
            <a:extLst>
              <a:ext uri="{FF2B5EF4-FFF2-40B4-BE49-F238E27FC236}">
                <a16:creationId xmlns:a16="http://schemas.microsoft.com/office/drawing/2014/main" id="{046A48CB-968F-497E-B1F5-4EE4B32CC703}"/>
              </a:ext>
            </a:extLst>
          </p:cNvPr>
          <p:cNvSpPr>
            <a:spLocks noGrp="1"/>
          </p:cNvSpPr>
          <p:nvPr>
            <p:ph type="sldNum" sz="quarter" idx="12"/>
          </p:nvPr>
        </p:nvSpPr>
        <p:spPr/>
        <p:txBody>
          <a:bodyPr/>
          <a:lstStyle/>
          <a:p>
            <a:fld id="{8830F1DD-E30E-44A9-817C-3F642FDD5803}" type="slidenum">
              <a:rPr lang="en-IN" smtClean="0"/>
              <a:t>1</a:t>
            </a:fld>
            <a:endParaRPr lang="en-IN" dirty="0"/>
          </a:p>
        </p:txBody>
      </p:sp>
    </p:spTree>
    <p:extLst>
      <p:ext uri="{BB962C8B-B14F-4D97-AF65-F5344CB8AC3E}">
        <p14:creationId xmlns:p14="http://schemas.microsoft.com/office/powerpoint/2010/main" val="4131466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8FADE-A835-4FAF-AA84-37905BCA516A}"/>
              </a:ext>
            </a:extLst>
          </p:cNvPr>
          <p:cNvSpPr>
            <a:spLocks noGrp="1"/>
          </p:cNvSpPr>
          <p:nvPr>
            <p:ph type="title"/>
          </p:nvPr>
        </p:nvSpPr>
        <p:spPr/>
        <p:txBody>
          <a:bodyPr/>
          <a:lstStyle/>
          <a:p>
            <a:r>
              <a:rPr lang="en-IN" dirty="0"/>
              <a:t>Requirements:</a:t>
            </a:r>
          </a:p>
        </p:txBody>
      </p:sp>
      <p:sp>
        <p:nvSpPr>
          <p:cNvPr id="3" name="Content Placeholder 2">
            <a:extLst>
              <a:ext uri="{FF2B5EF4-FFF2-40B4-BE49-F238E27FC236}">
                <a16:creationId xmlns:a16="http://schemas.microsoft.com/office/drawing/2014/main" id="{1745CFB4-3EE0-42AD-A5EE-2CA6833F93B3}"/>
              </a:ext>
            </a:extLst>
          </p:cNvPr>
          <p:cNvSpPr>
            <a:spLocks noGrp="1"/>
          </p:cNvSpPr>
          <p:nvPr>
            <p:ph idx="1"/>
          </p:nvPr>
        </p:nvSpPr>
        <p:spPr>
          <a:xfrm>
            <a:off x="1251678" y="1336431"/>
            <a:ext cx="10178322" cy="5139184"/>
          </a:xfrm>
        </p:spPr>
        <p:txBody>
          <a:bodyPr>
            <a:normAutofit/>
          </a:bodyPr>
          <a:lstStyle/>
          <a:p>
            <a:pPr marL="0" indent="0" algn="just">
              <a:lnSpc>
                <a:spcPct val="150000"/>
              </a:lnSpc>
              <a:buNone/>
            </a:pPr>
            <a:r>
              <a:rPr lang="en-IN" sz="2400" b="1" dirty="0">
                <a:solidFill>
                  <a:schemeClr val="tx1"/>
                </a:solidFill>
                <a:latin typeface="Times New Roman" panose="02020603050405020304" pitchFamily="18" charset="0"/>
                <a:cs typeface="Times New Roman" panose="02020603050405020304" pitchFamily="18" charset="0"/>
              </a:rPr>
              <a:t>User Interface </a:t>
            </a:r>
            <a:endParaRPr lang="en-IN" sz="2400" dirty="0">
              <a:solidFill>
                <a:schemeClr val="tx1"/>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chemeClr val="tx1"/>
                </a:solidFill>
                <a:latin typeface="Times New Roman" panose="02020603050405020304" pitchFamily="18" charset="0"/>
                <a:cs typeface="Times New Roman" panose="02020603050405020304" pitchFamily="18" charset="0"/>
              </a:rPr>
              <a:t>User interaction with an application is required to register and to login. The user has to login to the application by entering his email and password. This is achieved through interactive and user friendly GUI. This provides user interface with several option like to register complaint, track complaint details. </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B9C789B-CC54-4099-8C60-9331AB5BD37B}"/>
              </a:ext>
            </a:extLst>
          </p:cNvPr>
          <p:cNvSpPr>
            <a:spLocks noGrp="1"/>
          </p:cNvSpPr>
          <p:nvPr>
            <p:ph type="sldNum" sz="quarter" idx="12"/>
          </p:nvPr>
        </p:nvSpPr>
        <p:spPr/>
        <p:txBody>
          <a:bodyPr/>
          <a:lstStyle/>
          <a:p>
            <a:fld id="{8830F1DD-E30E-44A9-817C-3F642FDD5803}" type="slidenum">
              <a:rPr lang="en-IN" smtClean="0"/>
              <a:t>10</a:t>
            </a:fld>
            <a:endParaRPr lang="en-IN" dirty="0"/>
          </a:p>
        </p:txBody>
      </p:sp>
    </p:spTree>
    <p:extLst>
      <p:ext uri="{BB962C8B-B14F-4D97-AF65-F5344CB8AC3E}">
        <p14:creationId xmlns:p14="http://schemas.microsoft.com/office/powerpoint/2010/main" val="3101459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178590-EA54-445C-8E22-C92896D3CC39}"/>
              </a:ext>
            </a:extLst>
          </p:cNvPr>
          <p:cNvSpPr>
            <a:spLocks noGrp="1"/>
          </p:cNvSpPr>
          <p:nvPr>
            <p:ph idx="1"/>
          </p:nvPr>
        </p:nvSpPr>
        <p:spPr>
          <a:xfrm>
            <a:off x="1111349" y="239151"/>
            <a:ext cx="10318652" cy="6260123"/>
          </a:xfrm>
        </p:spPr>
        <p:txBody>
          <a:bodyPr/>
          <a:lstStyle/>
          <a:p>
            <a:pPr marL="0" indent="0">
              <a:lnSpc>
                <a:spcPct val="150000"/>
              </a:lnSpc>
              <a:buNone/>
            </a:pPr>
            <a:r>
              <a:rPr lang="en-IN" b="1" dirty="0">
                <a:latin typeface="Times New Roman" panose="02020603050405020304" pitchFamily="18" charset="0"/>
                <a:cs typeface="Times New Roman" panose="02020603050405020304" pitchFamily="18" charset="0"/>
              </a:rPr>
              <a:t> </a:t>
            </a:r>
            <a:r>
              <a:rPr lang="en-IN" sz="2400" b="1" dirty="0">
                <a:solidFill>
                  <a:schemeClr val="tx1"/>
                </a:solidFill>
                <a:latin typeface="Times New Roman" panose="02020603050405020304" pitchFamily="18" charset="0"/>
                <a:cs typeface="Times New Roman" panose="02020603050405020304" pitchFamily="18" charset="0"/>
              </a:rPr>
              <a:t>Hardware Interface </a:t>
            </a:r>
            <a:endParaRPr lang="en-IN" sz="2400"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IN" sz="2400" dirty="0">
                <a:solidFill>
                  <a:schemeClr val="tx1"/>
                </a:solidFill>
                <a:latin typeface="Times New Roman" panose="02020603050405020304" pitchFamily="18" charset="0"/>
                <a:cs typeface="Times New Roman" panose="02020603050405020304" pitchFamily="18" charset="0"/>
              </a:rPr>
              <a:t> 8GB RAM </a:t>
            </a:r>
          </a:p>
          <a:p>
            <a:pPr>
              <a:lnSpc>
                <a:spcPct val="150000"/>
              </a:lnSpc>
            </a:pPr>
            <a:r>
              <a:rPr lang="en-IN" sz="2400" dirty="0">
                <a:solidFill>
                  <a:schemeClr val="tx1"/>
                </a:solidFill>
                <a:latin typeface="Times New Roman" panose="02020603050405020304" pitchFamily="18" charset="0"/>
                <a:cs typeface="Times New Roman" panose="02020603050405020304" pitchFamily="18" charset="0"/>
              </a:rPr>
              <a:t> Android device </a:t>
            </a:r>
          </a:p>
          <a:p>
            <a:pPr>
              <a:lnSpc>
                <a:spcPct val="150000"/>
              </a:lnSpc>
            </a:pPr>
            <a:r>
              <a:rPr lang="en-IN" sz="2400" dirty="0">
                <a:solidFill>
                  <a:schemeClr val="tx1"/>
                </a:solidFill>
                <a:latin typeface="Times New Roman" panose="02020603050405020304" pitchFamily="18" charset="0"/>
                <a:cs typeface="Times New Roman" panose="02020603050405020304" pitchFamily="18" charset="0"/>
              </a:rPr>
              <a:t> 1.5GHz Intel i5 processor </a:t>
            </a:r>
          </a:p>
          <a:p>
            <a:pPr>
              <a:lnSpc>
                <a:spcPct val="150000"/>
              </a:lnSpc>
            </a:pPr>
            <a:endParaRPr lang="en-IN" sz="2400" dirty="0">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r>
              <a:rPr lang="en-IN" sz="2400" b="1" dirty="0">
                <a:solidFill>
                  <a:schemeClr val="tx1"/>
                </a:solidFill>
                <a:latin typeface="Times New Roman" panose="02020603050405020304" pitchFamily="18" charset="0"/>
                <a:cs typeface="Times New Roman" panose="02020603050405020304" pitchFamily="18" charset="0"/>
              </a:rPr>
              <a:t> Software Interface </a:t>
            </a:r>
            <a:endParaRPr lang="en-IN" sz="2400"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IN" sz="2400" dirty="0">
                <a:solidFill>
                  <a:schemeClr val="tx1"/>
                </a:solidFill>
                <a:latin typeface="Times New Roman" panose="02020603050405020304" pitchFamily="18" charset="0"/>
                <a:cs typeface="Times New Roman" panose="02020603050405020304" pitchFamily="18" charset="0"/>
              </a:rPr>
              <a:t> Operating system: android, windows </a:t>
            </a:r>
          </a:p>
          <a:p>
            <a:pPr>
              <a:lnSpc>
                <a:spcPct val="150000"/>
              </a:lnSpc>
            </a:pPr>
            <a:r>
              <a:rPr lang="en-IN" sz="2400" dirty="0">
                <a:solidFill>
                  <a:schemeClr val="tx1"/>
                </a:solidFill>
                <a:latin typeface="Times New Roman" panose="02020603050405020304" pitchFamily="18" charset="0"/>
                <a:cs typeface="Times New Roman" panose="02020603050405020304" pitchFamily="18" charset="0"/>
              </a:rPr>
              <a:t> Programming languages: PHP, Java, XML, SQL </a:t>
            </a:r>
          </a:p>
          <a:p>
            <a:pPr>
              <a:lnSpc>
                <a:spcPct val="150000"/>
              </a:lnSpc>
            </a:pPr>
            <a:r>
              <a:rPr lang="en-US" sz="2400" dirty="0">
                <a:solidFill>
                  <a:schemeClr val="tx1"/>
                </a:solidFill>
                <a:latin typeface="Times New Roman" panose="02020603050405020304" pitchFamily="18" charset="0"/>
                <a:cs typeface="Times New Roman" panose="02020603050405020304" pitchFamily="18" charset="0"/>
              </a:rPr>
              <a:t>Tools: Android studio, Xampp, Chrome or Mozilla browser </a:t>
            </a:r>
          </a:p>
          <a:p>
            <a:endParaRPr lang="en-IN" dirty="0"/>
          </a:p>
        </p:txBody>
      </p:sp>
      <p:sp>
        <p:nvSpPr>
          <p:cNvPr id="4" name="Slide Number Placeholder 3">
            <a:extLst>
              <a:ext uri="{FF2B5EF4-FFF2-40B4-BE49-F238E27FC236}">
                <a16:creationId xmlns:a16="http://schemas.microsoft.com/office/drawing/2014/main" id="{1D453341-FC74-4EBE-A327-65B6E5812AC3}"/>
              </a:ext>
            </a:extLst>
          </p:cNvPr>
          <p:cNvSpPr>
            <a:spLocks noGrp="1"/>
          </p:cNvSpPr>
          <p:nvPr>
            <p:ph type="sldNum" sz="quarter" idx="12"/>
          </p:nvPr>
        </p:nvSpPr>
        <p:spPr/>
        <p:txBody>
          <a:bodyPr/>
          <a:lstStyle/>
          <a:p>
            <a:fld id="{8830F1DD-E30E-44A9-817C-3F642FDD5803}" type="slidenum">
              <a:rPr lang="en-IN" smtClean="0"/>
              <a:t>11</a:t>
            </a:fld>
            <a:endParaRPr lang="en-IN" dirty="0"/>
          </a:p>
        </p:txBody>
      </p:sp>
    </p:spTree>
    <p:extLst>
      <p:ext uri="{BB962C8B-B14F-4D97-AF65-F5344CB8AC3E}">
        <p14:creationId xmlns:p14="http://schemas.microsoft.com/office/powerpoint/2010/main" val="2273230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613FD-800F-4D78-AE72-3E85FD5D71CA}"/>
              </a:ext>
            </a:extLst>
          </p:cNvPr>
          <p:cNvSpPr>
            <a:spLocks noGrp="1"/>
          </p:cNvSpPr>
          <p:nvPr>
            <p:ph type="title"/>
          </p:nvPr>
        </p:nvSpPr>
        <p:spPr/>
        <p:txBody>
          <a:bodyPr/>
          <a:lstStyle/>
          <a:p>
            <a:r>
              <a:rPr lang="en-IN" dirty="0"/>
              <a:t>Methodology:</a:t>
            </a:r>
          </a:p>
        </p:txBody>
      </p:sp>
      <p:pic>
        <p:nvPicPr>
          <p:cNvPr id="5" name="Picture 4">
            <a:extLst>
              <a:ext uri="{FF2B5EF4-FFF2-40B4-BE49-F238E27FC236}">
                <a16:creationId xmlns:a16="http://schemas.microsoft.com/office/drawing/2014/main" id="{D53DCB37-2F62-41F3-91CE-5579ABBFE394}"/>
              </a:ext>
            </a:extLst>
          </p:cNvPr>
          <p:cNvPicPr>
            <a:picLocks noChangeAspect="1"/>
          </p:cNvPicPr>
          <p:nvPr/>
        </p:nvPicPr>
        <p:blipFill>
          <a:blip r:embed="rId2"/>
          <a:stretch>
            <a:fillRect/>
          </a:stretch>
        </p:blipFill>
        <p:spPr>
          <a:xfrm>
            <a:off x="3155852" y="1310973"/>
            <a:ext cx="6227299" cy="5353959"/>
          </a:xfrm>
          <a:prstGeom prst="rect">
            <a:avLst/>
          </a:prstGeom>
        </p:spPr>
      </p:pic>
      <p:sp>
        <p:nvSpPr>
          <p:cNvPr id="6" name="Slide Number Placeholder 5">
            <a:extLst>
              <a:ext uri="{FF2B5EF4-FFF2-40B4-BE49-F238E27FC236}">
                <a16:creationId xmlns:a16="http://schemas.microsoft.com/office/drawing/2014/main" id="{3DC59E0F-FDFC-483F-90FC-E484A1C0C5C8}"/>
              </a:ext>
            </a:extLst>
          </p:cNvPr>
          <p:cNvSpPr>
            <a:spLocks noGrp="1"/>
          </p:cNvSpPr>
          <p:nvPr>
            <p:ph type="sldNum" sz="quarter" idx="12"/>
          </p:nvPr>
        </p:nvSpPr>
        <p:spPr/>
        <p:txBody>
          <a:bodyPr/>
          <a:lstStyle/>
          <a:p>
            <a:fld id="{8830F1DD-E30E-44A9-817C-3F642FDD5803}" type="slidenum">
              <a:rPr lang="en-IN" smtClean="0"/>
              <a:t>12</a:t>
            </a:fld>
            <a:endParaRPr lang="en-IN" dirty="0"/>
          </a:p>
        </p:txBody>
      </p:sp>
    </p:spTree>
    <p:extLst>
      <p:ext uri="{BB962C8B-B14F-4D97-AF65-F5344CB8AC3E}">
        <p14:creationId xmlns:p14="http://schemas.microsoft.com/office/powerpoint/2010/main" val="721071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4374-C432-4712-9169-17556CA618C2}"/>
              </a:ext>
            </a:extLst>
          </p:cNvPr>
          <p:cNvSpPr>
            <a:spLocks noGrp="1"/>
          </p:cNvSpPr>
          <p:nvPr>
            <p:ph type="title"/>
          </p:nvPr>
        </p:nvSpPr>
        <p:spPr/>
        <p:txBody>
          <a:bodyPr/>
          <a:lstStyle/>
          <a:p>
            <a:r>
              <a:rPr lang="en-IN" dirty="0"/>
              <a:t>Reference:</a:t>
            </a:r>
          </a:p>
        </p:txBody>
      </p:sp>
      <p:sp>
        <p:nvSpPr>
          <p:cNvPr id="3" name="Content Placeholder 2">
            <a:extLst>
              <a:ext uri="{FF2B5EF4-FFF2-40B4-BE49-F238E27FC236}">
                <a16:creationId xmlns:a16="http://schemas.microsoft.com/office/drawing/2014/main" id="{92FDD4E7-7CC1-4F2B-BAE6-F696243B1E4A}"/>
              </a:ext>
            </a:extLst>
          </p:cNvPr>
          <p:cNvSpPr>
            <a:spLocks noGrp="1"/>
          </p:cNvSpPr>
          <p:nvPr>
            <p:ph idx="1"/>
          </p:nvPr>
        </p:nvSpPr>
        <p:spPr/>
        <p:txBody>
          <a:bodyPr/>
          <a:lstStyle/>
          <a:p>
            <a:r>
              <a:rPr lang="en-US" dirty="0"/>
              <a:t> </a:t>
            </a:r>
            <a:r>
              <a:rPr lang="en-US" dirty="0">
                <a:solidFill>
                  <a:schemeClr val="tx1"/>
                </a:solidFill>
                <a:latin typeface="Times New Roman" panose="02020603050405020304" pitchFamily="18" charset="0"/>
                <a:cs typeface="Times New Roman" panose="02020603050405020304" pitchFamily="18" charset="0"/>
              </a:rPr>
              <a:t>Zhilong Yang, Yong Wang, Yongquan Yang and Zhiqiang Wei. “Research and Design of a Real-time Interactive Application Development Model Based on the Android Platform”. Proc of IEEE. 2013. pp 132-135. </a:t>
            </a:r>
          </a:p>
          <a:p>
            <a:r>
              <a:rPr lang="en-US" dirty="0">
                <a:solidFill>
                  <a:schemeClr val="tx1"/>
                </a:solidFill>
                <a:latin typeface="Times New Roman" panose="02020603050405020304" pitchFamily="18" charset="0"/>
                <a:cs typeface="Times New Roman" panose="02020603050405020304" pitchFamily="18" charset="0"/>
              </a:rPr>
              <a:t> Bhuvana Sekar and Jiang B.Liu. “Location Based Mobile Apps Development on  </a:t>
            </a:r>
            <a:r>
              <a:rPr lang="en-IN" dirty="0">
                <a:solidFill>
                  <a:schemeClr val="tx1"/>
                </a:solidFill>
                <a:latin typeface="Times New Roman" panose="02020603050405020304" pitchFamily="18" charset="0"/>
                <a:cs typeface="Times New Roman" panose="02020603050405020304" pitchFamily="18" charset="0"/>
              </a:rPr>
              <a:t>Android Platform” . Proc of IEEE. 2014. pp 2148-2153. </a:t>
            </a:r>
          </a:p>
        </p:txBody>
      </p:sp>
      <p:sp>
        <p:nvSpPr>
          <p:cNvPr id="4" name="Slide Number Placeholder 3">
            <a:extLst>
              <a:ext uri="{FF2B5EF4-FFF2-40B4-BE49-F238E27FC236}">
                <a16:creationId xmlns:a16="http://schemas.microsoft.com/office/drawing/2014/main" id="{424EA5D9-6018-454D-ADAB-138ED60420F8}"/>
              </a:ext>
            </a:extLst>
          </p:cNvPr>
          <p:cNvSpPr>
            <a:spLocks noGrp="1"/>
          </p:cNvSpPr>
          <p:nvPr>
            <p:ph type="sldNum" sz="quarter" idx="12"/>
          </p:nvPr>
        </p:nvSpPr>
        <p:spPr/>
        <p:txBody>
          <a:bodyPr/>
          <a:lstStyle/>
          <a:p>
            <a:fld id="{8830F1DD-E30E-44A9-817C-3F642FDD5803}" type="slidenum">
              <a:rPr lang="en-IN" smtClean="0"/>
              <a:t>13</a:t>
            </a:fld>
            <a:endParaRPr lang="en-IN" dirty="0"/>
          </a:p>
        </p:txBody>
      </p:sp>
    </p:spTree>
    <p:extLst>
      <p:ext uri="{BB962C8B-B14F-4D97-AF65-F5344CB8AC3E}">
        <p14:creationId xmlns:p14="http://schemas.microsoft.com/office/powerpoint/2010/main" val="3976605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2F31A1-7578-4E4C-AE33-59DC72732E5D}"/>
              </a:ext>
            </a:extLst>
          </p:cNvPr>
          <p:cNvSpPr>
            <a:spLocks noGrp="1"/>
          </p:cNvSpPr>
          <p:nvPr>
            <p:ph type="title"/>
          </p:nvPr>
        </p:nvSpPr>
        <p:spPr>
          <a:xfrm>
            <a:off x="1252024" y="2321169"/>
            <a:ext cx="10177975" cy="4248442"/>
          </a:xfrm>
        </p:spPr>
        <p:txBody>
          <a:bodyPr/>
          <a:lstStyle/>
          <a:p>
            <a:pPr algn="ctr"/>
            <a:r>
              <a:rPr lang="en-IN" dirty="0"/>
              <a:t>Thank you</a:t>
            </a:r>
          </a:p>
        </p:txBody>
      </p:sp>
      <p:sp>
        <p:nvSpPr>
          <p:cNvPr id="5" name="Slide Number Placeholder 4">
            <a:extLst>
              <a:ext uri="{FF2B5EF4-FFF2-40B4-BE49-F238E27FC236}">
                <a16:creationId xmlns:a16="http://schemas.microsoft.com/office/drawing/2014/main" id="{774A0ED3-F07C-4328-8340-B7B2A936AF6B}"/>
              </a:ext>
            </a:extLst>
          </p:cNvPr>
          <p:cNvSpPr>
            <a:spLocks noGrp="1"/>
          </p:cNvSpPr>
          <p:nvPr>
            <p:ph type="sldNum" sz="quarter" idx="12"/>
          </p:nvPr>
        </p:nvSpPr>
        <p:spPr/>
        <p:txBody>
          <a:bodyPr/>
          <a:lstStyle/>
          <a:p>
            <a:fld id="{8830F1DD-E30E-44A9-817C-3F642FDD5803}" type="slidenum">
              <a:rPr lang="en-IN" smtClean="0"/>
              <a:t>14</a:t>
            </a:fld>
            <a:endParaRPr lang="en-IN" dirty="0"/>
          </a:p>
        </p:txBody>
      </p:sp>
    </p:spTree>
    <p:extLst>
      <p:ext uri="{BB962C8B-B14F-4D97-AF65-F5344CB8AC3E}">
        <p14:creationId xmlns:p14="http://schemas.microsoft.com/office/powerpoint/2010/main" val="3362419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D4748-6D52-4099-9149-2C43583B231F}"/>
              </a:ext>
            </a:extLst>
          </p:cNvPr>
          <p:cNvSpPr>
            <a:spLocks noGrp="1"/>
          </p:cNvSpPr>
          <p:nvPr>
            <p:ph type="title"/>
          </p:nvPr>
        </p:nvSpPr>
        <p:spPr/>
        <p:txBody>
          <a:bodyPr/>
          <a:lstStyle/>
          <a:p>
            <a:r>
              <a:rPr lang="en-IN" dirty="0"/>
              <a:t>Content</a:t>
            </a:r>
          </a:p>
        </p:txBody>
      </p:sp>
      <p:sp>
        <p:nvSpPr>
          <p:cNvPr id="3" name="Content Placeholder 2">
            <a:extLst>
              <a:ext uri="{FF2B5EF4-FFF2-40B4-BE49-F238E27FC236}">
                <a16:creationId xmlns:a16="http://schemas.microsoft.com/office/drawing/2014/main" id="{32FD4000-1047-41C7-9B50-F821BDA39FE9}"/>
              </a:ext>
            </a:extLst>
          </p:cNvPr>
          <p:cNvSpPr>
            <a:spLocks noGrp="1"/>
          </p:cNvSpPr>
          <p:nvPr>
            <p:ph idx="1"/>
          </p:nvPr>
        </p:nvSpPr>
        <p:spPr>
          <a:xfrm>
            <a:off x="1251678" y="1280160"/>
            <a:ext cx="10178322" cy="4937759"/>
          </a:xfrm>
        </p:spPr>
        <p:txBody>
          <a:bodyPr>
            <a:normAutofit lnSpcReduction="10000"/>
          </a:bodyPr>
          <a:lstStyle/>
          <a:p>
            <a:pPr>
              <a:lnSpc>
                <a:spcPct val="150000"/>
              </a:lnSpc>
            </a:pPr>
            <a:r>
              <a:rPr lang="en-IN" sz="2400" dirty="0">
                <a:solidFill>
                  <a:schemeClr val="tx1"/>
                </a:solidFill>
                <a:latin typeface="Times New Roman" panose="02020603050405020304" pitchFamily="18" charset="0"/>
                <a:cs typeface="Times New Roman" panose="02020603050405020304" pitchFamily="18" charset="0"/>
              </a:rPr>
              <a:t>Problem Statement.</a:t>
            </a:r>
          </a:p>
          <a:p>
            <a:pPr>
              <a:lnSpc>
                <a:spcPct val="150000"/>
              </a:lnSpc>
            </a:pPr>
            <a:r>
              <a:rPr lang="en-IN" sz="2400" dirty="0">
                <a:solidFill>
                  <a:schemeClr val="tx1"/>
                </a:solidFill>
                <a:latin typeface="Times New Roman" panose="02020603050405020304" pitchFamily="18" charset="0"/>
                <a:cs typeface="Times New Roman" panose="02020603050405020304" pitchFamily="18" charset="0"/>
              </a:rPr>
              <a:t>Objectives.</a:t>
            </a:r>
          </a:p>
          <a:p>
            <a:pPr>
              <a:lnSpc>
                <a:spcPct val="150000"/>
              </a:lnSpc>
            </a:pPr>
            <a:r>
              <a:rPr lang="en-IN" sz="2400" dirty="0">
                <a:solidFill>
                  <a:schemeClr val="tx1"/>
                </a:solidFill>
                <a:latin typeface="Times New Roman" panose="02020603050405020304" pitchFamily="18" charset="0"/>
                <a:cs typeface="Times New Roman" panose="02020603050405020304" pitchFamily="18" charset="0"/>
              </a:rPr>
              <a:t>Existing System.</a:t>
            </a:r>
          </a:p>
          <a:p>
            <a:pPr>
              <a:lnSpc>
                <a:spcPct val="150000"/>
              </a:lnSpc>
            </a:pPr>
            <a:r>
              <a:rPr lang="en-IN" sz="2400" dirty="0">
                <a:solidFill>
                  <a:schemeClr val="tx1"/>
                </a:solidFill>
                <a:latin typeface="Times New Roman" panose="02020603050405020304" pitchFamily="18" charset="0"/>
                <a:cs typeface="Times New Roman" panose="02020603050405020304" pitchFamily="18" charset="0"/>
              </a:rPr>
              <a:t>Proposed System.</a:t>
            </a:r>
          </a:p>
          <a:p>
            <a:pPr>
              <a:lnSpc>
                <a:spcPct val="150000"/>
              </a:lnSpc>
            </a:pPr>
            <a:r>
              <a:rPr lang="en-IN" sz="2400" dirty="0">
                <a:solidFill>
                  <a:schemeClr val="tx1"/>
                </a:solidFill>
                <a:latin typeface="Times New Roman" panose="02020603050405020304" pitchFamily="18" charset="0"/>
                <a:cs typeface="Times New Roman" panose="02020603050405020304" pitchFamily="18" charset="0"/>
              </a:rPr>
              <a:t>Flow Chart.</a:t>
            </a:r>
          </a:p>
          <a:p>
            <a:pPr>
              <a:lnSpc>
                <a:spcPct val="150000"/>
              </a:lnSpc>
            </a:pPr>
            <a:r>
              <a:rPr lang="en-IN" sz="2400" dirty="0">
                <a:solidFill>
                  <a:schemeClr val="tx1"/>
                </a:solidFill>
                <a:latin typeface="Times New Roman" panose="02020603050405020304" pitchFamily="18" charset="0"/>
                <a:cs typeface="Times New Roman" panose="02020603050405020304" pitchFamily="18" charset="0"/>
              </a:rPr>
              <a:t>Architectural Design.</a:t>
            </a:r>
          </a:p>
          <a:p>
            <a:pPr>
              <a:lnSpc>
                <a:spcPct val="150000"/>
              </a:lnSpc>
            </a:pPr>
            <a:r>
              <a:rPr lang="en-IN" sz="2400" dirty="0">
                <a:solidFill>
                  <a:schemeClr val="tx1"/>
                </a:solidFill>
                <a:latin typeface="Times New Roman" panose="02020603050405020304" pitchFamily="18" charset="0"/>
                <a:cs typeface="Times New Roman" panose="02020603050405020304" pitchFamily="18" charset="0"/>
              </a:rPr>
              <a:t>Requirements.</a:t>
            </a:r>
          </a:p>
          <a:p>
            <a:pPr>
              <a:lnSpc>
                <a:spcPct val="150000"/>
              </a:lnSpc>
            </a:pPr>
            <a:r>
              <a:rPr lang="en-IN" sz="2400" dirty="0">
                <a:solidFill>
                  <a:schemeClr val="tx1"/>
                </a:solidFill>
                <a:latin typeface="Times New Roman" panose="02020603050405020304" pitchFamily="18" charset="0"/>
                <a:cs typeface="Times New Roman" panose="02020603050405020304" pitchFamily="18" charset="0"/>
              </a:rPr>
              <a:t>Methodology.</a:t>
            </a:r>
          </a:p>
          <a:p>
            <a:endParaRPr lang="en-IN" dirty="0"/>
          </a:p>
          <a:p>
            <a:endParaRPr lang="en-IN" dirty="0"/>
          </a:p>
          <a:p>
            <a:endParaRPr lang="en-IN" dirty="0"/>
          </a:p>
          <a:p>
            <a:endParaRPr lang="en-IN" dirty="0"/>
          </a:p>
        </p:txBody>
      </p:sp>
      <p:sp>
        <p:nvSpPr>
          <p:cNvPr id="4" name="Slide Number Placeholder 3">
            <a:extLst>
              <a:ext uri="{FF2B5EF4-FFF2-40B4-BE49-F238E27FC236}">
                <a16:creationId xmlns:a16="http://schemas.microsoft.com/office/drawing/2014/main" id="{BD222794-DC06-4C0F-9E83-65656067E04F}"/>
              </a:ext>
            </a:extLst>
          </p:cNvPr>
          <p:cNvSpPr>
            <a:spLocks noGrp="1"/>
          </p:cNvSpPr>
          <p:nvPr>
            <p:ph type="sldNum" sz="quarter" idx="12"/>
          </p:nvPr>
        </p:nvSpPr>
        <p:spPr/>
        <p:txBody>
          <a:bodyPr/>
          <a:lstStyle/>
          <a:p>
            <a:fld id="{8830F1DD-E30E-44A9-817C-3F642FDD5803}" type="slidenum">
              <a:rPr lang="en-IN" smtClean="0"/>
              <a:t>2</a:t>
            </a:fld>
            <a:endParaRPr lang="en-IN" dirty="0"/>
          </a:p>
        </p:txBody>
      </p:sp>
    </p:spTree>
    <p:extLst>
      <p:ext uri="{BB962C8B-B14F-4D97-AF65-F5344CB8AC3E}">
        <p14:creationId xmlns:p14="http://schemas.microsoft.com/office/powerpoint/2010/main" val="978161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295C5-AA3C-438E-9703-B3A40980820F}"/>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85B3CA13-143C-4561-9587-655565C3B8D1}"/>
              </a:ext>
            </a:extLst>
          </p:cNvPr>
          <p:cNvSpPr>
            <a:spLocks noGrp="1"/>
          </p:cNvSpPr>
          <p:nvPr>
            <p:ph idx="1"/>
          </p:nvPr>
        </p:nvSpPr>
        <p:spPr>
          <a:xfrm>
            <a:off x="1251678" y="1280160"/>
            <a:ext cx="10178322" cy="5195455"/>
          </a:xfrm>
        </p:spPr>
        <p:txBody>
          <a:bodyPr>
            <a:noAutofit/>
          </a:bodyPr>
          <a:lstStyle/>
          <a:p>
            <a:pPr algn="just">
              <a:lnSpc>
                <a:spcPct val="150000"/>
              </a:lnSpc>
            </a:pPr>
            <a:r>
              <a:rPr lang="en-US" sz="2400" dirty="0">
                <a:solidFill>
                  <a:schemeClr val="tx1"/>
                </a:solidFill>
                <a:latin typeface="Times New Roman" panose="02020603050405020304" pitchFamily="18" charset="0"/>
                <a:cs typeface="Times New Roman" panose="02020603050405020304" pitchFamily="18" charset="0"/>
              </a:rPr>
              <a:t>The main objective of this project is to help people to raise their voice against the difficulties faced by them in day to day life, through the app. The issue may be related to water leakage, sewage, road or street light maintenance etc. </a:t>
            </a:r>
          </a:p>
          <a:p>
            <a:pPr algn="just">
              <a:lnSpc>
                <a:spcPct val="150000"/>
              </a:lnSpc>
            </a:pPr>
            <a:r>
              <a:rPr lang="en-US" sz="2400" dirty="0">
                <a:solidFill>
                  <a:schemeClr val="tx1"/>
                </a:solidFill>
                <a:latin typeface="Times New Roman" panose="02020603050405020304" pitchFamily="18" charset="0"/>
                <a:cs typeface="Times New Roman" panose="02020603050405020304" pitchFamily="18" charset="0"/>
              </a:rPr>
              <a:t>Once the higher authorities know about an issue, they send the information to concerned people for further action. </a:t>
            </a:r>
          </a:p>
          <a:p>
            <a:pPr algn="just">
              <a:lnSpc>
                <a:spcPct val="150000"/>
              </a:lnSpc>
            </a:pPr>
            <a:r>
              <a:rPr lang="en-US" sz="2400" dirty="0">
                <a:solidFill>
                  <a:schemeClr val="tx1"/>
                </a:solidFill>
                <a:latin typeface="Times New Roman" panose="02020603050405020304" pitchFamily="18" charset="0"/>
                <a:cs typeface="Times New Roman" panose="02020603050405020304" pitchFamily="18" charset="0"/>
              </a:rPr>
              <a:t>With the help of the app, the status of the complaint will be tracked by the registered people. Once the issue has been solved completely, the concerned person will update the status of the issue, with the acknowledgement to the applicant and higher authorities. </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640C8F4-EA6B-49D0-A77F-897AE67B7493}"/>
              </a:ext>
            </a:extLst>
          </p:cNvPr>
          <p:cNvSpPr>
            <a:spLocks noGrp="1"/>
          </p:cNvSpPr>
          <p:nvPr>
            <p:ph type="sldNum" sz="quarter" idx="12"/>
          </p:nvPr>
        </p:nvSpPr>
        <p:spPr/>
        <p:txBody>
          <a:bodyPr/>
          <a:lstStyle/>
          <a:p>
            <a:fld id="{8830F1DD-E30E-44A9-817C-3F642FDD5803}" type="slidenum">
              <a:rPr lang="en-IN" smtClean="0"/>
              <a:t>3</a:t>
            </a:fld>
            <a:endParaRPr lang="en-IN" dirty="0"/>
          </a:p>
        </p:txBody>
      </p:sp>
    </p:spTree>
    <p:extLst>
      <p:ext uri="{BB962C8B-B14F-4D97-AF65-F5344CB8AC3E}">
        <p14:creationId xmlns:p14="http://schemas.microsoft.com/office/powerpoint/2010/main" val="3489479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DB92A-0FA8-4664-8EB3-D48C0F9CD8FE}"/>
              </a:ext>
            </a:extLst>
          </p:cNvPr>
          <p:cNvSpPr>
            <a:spLocks noGrp="1"/>
          </p:cNvSpPr>
          <p:nvPr>
            <p:ph type="title"/>
          </p:nvPr>
        </p:nvSpPr>
        <p:spPr/>
        <p:txBody>
          <a:bodyPr/>
          <a:lstStyle/>
          <a:p>
            <a:r>
              <a:rPr lang="en-IN" b="1" dirty="0"/>
              <a:t>Objectives:</a:t>
            </a:r>
            <a:endParaRPr lang="en-IN" dirty="0"/>
          </a:p>
        </p:txBody>
      </p:sp>
      <p:sp>
        <p:nvSpPr>
          <p:cNvPr id="3" name="Content Placeholder 2">
            <a:extLst>
              <a:ext uri="{FF2B5EF4-FFF2-40B4-BE49-F238E27FC236}">
                <a16:creationId xmlns:a16="http://schemas.microsoft.com/office/drawing/2014/main" id="{2C52C7BD-1E54-4EE2-AC67-12C2B9922074}"/>
              </a:ext>
            </a:extLst>
          </p:cNvPr>
          <p:cNvSpPr>
            <a:spLocks noGrp="1"/>
          </p:cNvSpPr>
          <p:nvPr>
            <p:ph idx="1"/>
          </p:nvPr>
        </p:nvSpPr>
        <p:spPr>
          <a:xfrm>
            <a:off x="1251678" y="1237957"/>
            <a:ext cx="10178322" cy="5237658"/>
          </a:xfrm>
        </p:spPr>
        <p:txBody>
          <a:bodyPr>
            <a:normAutofit/>
          </a:bodyPr>
          <a:lstStyle/>
          <a:p>
            <a:pPr algn="just">
              <a:lnSpc>
                <a:spcPct val="150000"/>
              </a:lnSpc>
            </a:pPr>
            <a:r>
              <a:rPr lang="en-US" sz="2400" dirty="0">
                <a:solidFill>
                  <a:schemeClr val="tx1"/>
                </a:solidFill>
                <a:latin typeface="Times New Roman" panose="02020603050405020304" pitchFamily="18" charset="0"/>
                <a:cs typeface="Times New Roman" panose="02020603050405020304" pitchFamily="18" charset="0"/>
              </a:rPr>
              <a:t>Using this system the citizen can just complain wherever the problem is raised instead of going to panchayath and registering complaint. The panchayath authorities can directly login and access the complaints from citizen and update status. </a:t>
            </a:r>
          </a:p>
          <a:p>
            <a:pPr algn="just">
              <a:lnSpc>
                <a:spcPct val="150000"/>
              </a:lnSpc>
            </a:pPr>
            <a:r>
              <a:rPr lang="en-US" sz="2400" dirty="0">
                <a:solidFill>
                  <a:schemeClr val="tx1"/>
                </a:solidFill>
                <a:latin typeface="Times New Roman" panose="02020603050405020304" pitchFamily="18" charset="0"/>
                <a:cs typeface="Times New Roman" panose="02020603050405020304" pitchFamily="18" charset="0"/>
              </a:rPr>
              <a:t>The application also includes various features such as the citizen can take a picture and upload location of the place where there is a problem instead of uploading from the gallery. </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B08C38D-B042-4A81-8EA1-AA7B39807CA8}"/>
              </a:ext>
            </a:extLst>
          </p:cNvPr>
          <p:cNvSpPr>
            <a:spLocks noGrp="1"/>
          </p:cNvSpPr>
          <p:nvPr>
            <p:ph type="sldNum" sz="quarter" idx="12"/>
          </p:nvPr>
        </p:nvSpPr>
        <p:spPr/>
        <p:txBody>
          <a:bodyPr/>
          <a:lstStyle/>
          <a:p>
            <a:fld id="{8830F1DD-E30E-44A9-817C-3F642FDD5803}" type="slidenum">
              <a:rPr lang="en-IN" smtClean="0"/>
              <a:t>4</a:t>
            </a:fld>
            <a:endParaRPr lang="en-IN" dirty="0"/>
          </a:p>
        </p:txBody>
      </p:sp>
    </p:spTree>
    <p:extLst>
      <p:ext uri="{BB962C8B-B14F-4D97-AF65-F5344CB8AC3E}">
        <p14:creationId xmlns:p14="http://schemas.microsoft.com/office/powerpoint/2010/main" val="3206338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689AF-8A9F-44CC-8912-610B764EF00C}"/>
              </a:ext>
            </a:extLst>
          </p:cNvPr>
          <p:cNvSpPr>
            <a:spLocks noGrp="1"/>
          </p:cNvSpPr>
          <p:nvPr>
            <p:ph type="title"/>
          </p:nvPr>
        </p:nvSpPr>
        <p:spPr/>
        <p:txBody>
          <a:bodyPr/>
          <a:lstStyle/>
          <a:p>
            <a:r>
              <a:rPr lang="en-IN" dirty="0"/>
              <a:t>Existing system:</a:t>
            </a:r>
          </a:p>
        </p:txBody>
      </p:sp>
      <p:sp>
        <p:nvSpPr>
          <p:cNvPr id="3" name="Content Placeholder 2">
            <a:extLst>
              <a:ext uri="{FF2B5EF4-FFF2-40B4-BE49-F238E27FC236}">
                <a16:creationId xmlns:a16="http://schemas.microsoft.com/office/drawing/2014/main" id="{B1F392CC-64E3-4D4F-90F9-19A2B4B7A2A8}"/>
              </a:ext>
            </a:extLst>
          </p:cNvPr>
          <p:cNvSpPr>
            <a:spLocks noGrp="1"/>
          </p:cNvSpPr>
          <p:nvPr>
            <p:ph idx="1"/>
          </p:nvPr>
        </p:nvSpPr>
        <p:spPr>
          <a:xfrm>
            <a:off x="1251678" y="1139483"/>
            <a:ext cx="10178322" cy="5336132"/>
          </a:xfrm>
        </p:spPr>
        <p:txBody>
          <a:bodyPr/>
          <a:lstStyle/>
          <a:p>
            <a:pPr algn="just"/>
            <a:r>
              <a:rPr lang="en-US" sz="2400" dirty="0">
                <a:solidFill>
                  <a:schemeClr val="tx1"/>
                </a:solidFill>
                <a:latin typeface="Times New Roman" panose="02020603050405020304" pitchFamily="18" charset="0"/>
                <a:cs typeface="Times New Roman" panose="02020603050405020304" pitchFamily="18" charset="0"/>
              </a:rPr>
              <a:t>E-panchayath provides online web service to the people living in their area. All the services which were done manually are made online in the project. </a:t>
            </a:r>
          </a:p>
          <a:p>
            <a:pPr algn="just"/>
            <a:r>
              <a:rPr lang="en-US" sz="2400" dirty="0">
                <a:solidFill>
                  <a:schemeClr val="tx1"/>
                </a:solidFill>
                <a:latin typeface="Times New Roman" panose="02020603050405020304" pitchFamily="18" charset="0"/>
                <a:cs typeface="Times New Roman" panose="02020603050405020304" pitchFamily="18" charset="0"/>
              </a:rPr>
              <a:t>The existing mobile app automatically specifies the exact location without the user intervention. </a:t>
            </a:r>
          </a:p>
          <a:p>
            <a:pPr algn="just"/>
            <a:r>
              <a:rPr lang="en-US" sz="2400" dirty="0">
                <a:solidFill>
                  <a:schemeClr val="tx1"/>
                </a:solidFill>
                <a:latin typeface="Times New Roman" panose="02020603050405020304" pitchFamily="18" charset="0"/>
                <a:cs typeface="Times New Roman" panose="02020603050405020304" pitchFamily="18" charset="0"/>
              </a:rPr>
              <a:t> The photos picked from the gallery or google photos could not be uploaded in the application because its image uploading feature enables the user to send only the snap shot which was captured on the spot. </a:t>
            </a:r>
          </a:p>
          <a:p>
            <a:pPr algn="just"/>
            <a:r>
              <a:rPr lang="en-US" sz="2400" dirty="0">
                <a:solidFill>
                  <a:schemeClr val="tx1"/>
                </a:solidFill>
                <a:latin typeface="Times New Roman" panose="02020603050405020304" pitchFamily="18" charset="0"/>
                <a:cs typeface="Times New Roman" panose="02020603050405020304" pitchFamily="18" charset="0"/>
              </a:rPr>
              <a:t>Once the issue has been solved completely, the concerned person will update status of the issue, with the acknowledgement to the people and higher authorities. The same status will be updated in the app and complaint will be cleared. </a:t>
            </a:r>
          </a:p>
          <a:p>
            <a:endParaRPr lang="en-IN" dirty="0"/>
          </a:p>
        </p:txBody>
      </p:sp>
      <p:sp>
        <p:nvSpPr>
          <p:cNvPr id="4" name="Slide Number Placeholder 3">
            <a:extLst>
              <a:ext uri="{FF2B5EF4-FFF2-40B4-BE49-F238E27FC236}">
                <a16:creationId xmlns:a16="http://schemas.microsoft.com/office/drawing/2014/main" id="{466D7720-DD91-4EF4-8984-C8CCDCD8CE5B}"/>
              </a:ext>
            </a:extLst>
          </p:cNvPr>
          <p:cNvSpPr>
            <a:spLocks noGrp="1"/>
          </p:cNvSpPr>
          <p:nvPr>
            <p:ph type="sldNum" sz="quarter" idx="12"/>
          </p:nvPr>
        </p:nvSpPr>
        <p:spPr/>
        <p:txBody>
          <a:bodyPr/>
          <a:lstStyle/>
          <a:p>
            <a:fld id="{8830F1DD-E30E-44A9-817C-3F642FDD5803}" type="slidenum">
              <a:rPr lang="en-IN" smtClean="0"/>
              <a:t>5</a:t>
            </a:fld>
            <a:endParaRPr lang="en-IN" dirty="0"/>
          </a:p>
        </p:txBody>
      </p:sp>
    </p:spTree>
    <p:extLst>
      <p:ext uri="{BB962C8B-B14F-4D97-AF65-F5344CB8AC3E}">
        <p14:creationId xmlns:p14="http://schemas.microsoft.com/office/powerpoint/2010/main" val="1977850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0A6B622-4378-4BDC-AA96-10F2224A5429}"/>
              </a:ext>
            </a:extLst>
          </p:cNvPr>
          <p:cNvSpPr>
            <a:spLocks noGrp="1"/>
          </p:cNvSpPr>
          <p:nvPr>
            <p:ph idx="1"/>
          </p:nvPr>
        </p:nvSpPr>
        <p:spPr>
          <a:xfrm>
            <a:off x="1111250" y="211138"/>
            <a:ext cx="10318750" cy="6343650"/>
          </a:xfrm>
        </p:spPr>
        <p:txBody>
          <a:bodyPr>
            <a:normAutofit/>
          </a:bodyPr>
          <a:lstStyle/>
          <a:p>
            <a:pPr>
              <a:lnSpc>
                <a:spcPct val="150000"/>
              </a:lnSpc>
            </a:pPr>
            <a:r>
              <a:rPr lang="en-IN" sz="2400" dirty="0">
                <a:solidFill>
                  <a:schemeClr val="tx1"/>
                </a:solidFill>
                <a:latin typeface="Times New Roman" panose="02020603050405020304" pitchFamily="18" charset="0"/>
                <a:cs typeface="Times New Roman" panose="02020603050405020304" pitchFamily="18" charset="0"/>
              </a:rPr>
              <a:t>Registration</a:t>
            </a:r>
            <a:r>
              <a:rPr lang="en-IN" sz="2400" b="1" dirty="0">
                <a:solidFill>
                  <a:schemeClr val="tx1"/>
                </a:solidFill>
                <a:latin typeface="Times New Roman" panose="02020603050405020304" pitchFamily="18" charset="0"/>
                <a:cs typeface="Times New Roman" panose="02020603050405020304" pitchFamily="18" charset="0"/>
              </a:rPr>
              <a:t>: </a:t>
            </a:r>
            <a:endParaRPr lang="en-IN" sz="2400"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IN" sz="2400" dirty="0">
                <a:solidFill>
                  <a:schemeClr val="tx1"/>
                </a:solidFill>
                <a:latin typeface="Times New Roman" panose="02020603050405020304" pitchFamily="18" charset="0"/>
                <a:cs typeface="Times New Roman" panose="02020603050405020304" pitchFamily="18" charset="0"/>
              </a:rPr>
              <a:t>Login: </a:t>
            </a:r>
          </a:p>
          <a:p>
            <a:pPr>
              <a:lnSpc>
                <a:spcPct val="150000"/>
              </a:lnSpc>
            </a:pPr>
            <a:r>
              <a:rPr lang="en-IN" sz="2400" dirty="0">
                <a:solidFill>
                  <a:schemeClr val="tx1"/>
                </a:solidFill>
                <a:latin typeface="Times New Roman" panose="02020603050405020304" pitchFamily="18" charset="0"/>
                <a:cs typeface="Times New Roman" panose="02020603050405020304" pitchFamily="18" charset="0"/>
              </a:rPr>
              <a:t>About Panchayath :</a:t>
            </a:r>
          </a:p>
          <a:p>
            <a:pPr>
              <a:lnSpc>
                <a:spcPct val="150000"/>
              </a:lnSpc>
            </a:pPr>
            <a:r>
              <a:rPr lang="en-IN" sz="2400" dirty="0">
                <a:solidFill>
                  <a:schemeClr val="tx1"/>
                </a:solidFill>
                <a:latin typeface="Times New Roman" panose="02020603050405020304" pitchFamily="18" charset="0"/>
                <a:cs typeface="Times New Roman" panose="02020603050405020304" pitchFamily="18" charset="0"/>
              </a:rPr>
              <a:t> Edit Profile: </a:t>
            </a:r>
          </a:p>
          <a:p>
            <a:pPr>
              <a:lnSpc>
                <a:spcPct val="150000"/>
              </a:lnSpc>
            </a:pPr>
            <a:r>
              <a:rPr lang="en-IN" sz="2400" dirty="0">
                <a:solidFill>
                  <a:schemeClr val="tx1"/>
                </a:solidFill>
                <a:latin typeface="Times New Roman" panose="02020603050405020304" pitchFamily="18" charset="0"/>
                <a:cs typeface="Times New Roman" panose="02020603050405020304" pitchFamily="18" charset="0"/>
              </a:rPr>
              <a:t> Delete Profile: </a:t>
            </a:r>
            <a:endParaRPr lang="en-US" sz="2400"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IN" sz="2400" dirty="0">
                <a:solidFill>
                  <a:schemeClr val="tx1"/>
                </a:solidFill>
                <a:latin typeface="Times New Roman" panose="02020603050405020304" pitchFamily="18" charset="0"/>
                <a:cs typeface="Times New Roman" panose="02020603050405020304" pitchFamily="18" charset="0"/>
              </a:rPr>
              <a:t> Register Complaint: </a:t>
            </a:r>
            <a:endParaRPr lang="en-US" sz="2400"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IN" sz="2400" dirty="0">
                <a:solidFill>
                  <a:schemeClr val="tx1"/>
                </a:solidFill>
                <a:latin typeface="Times New Roman" panose="02020603050405020304" pitchFamily="18" charset="0"/>
                <a:cs typeface="Times New Roman" panose="02020603050405020304" pitchFamily="18" charset="0"/>
              </a:rPr>
              <a:t> Track Complaints: </a:t>
            </a:r>
          </a:p>
        </p:txBody>
      </p:sp>
      <p:sp>
        <p:nvSpPr>
          <p:cNvPr id="5" name="Slide Number Placeholder 4">
            <a:extLst>
              <a:ext uri="{FF2B5EF4-FFF2-40B4-BE49-F238E27FC236}">
                <a16:creationId xmlns:a16="http://schemas.microsoft.com/office/drawing/2014/main" id="{50C767AD-CC1D-4CAA-B080-F907E9E9D837}"/>
              </a:ext>
            </a:extLst>
          </p:cNvPr>
          <p:cNvSpPr>
            <a:spLocks noGrp="1"/>
          </p:cNvSpPr>
          <p:nvPr>
            <p:ph type="sldNum" sz="quarter" idx="12"/>
          </p:nvPr>
        </p:nvSpPr>
        <p:spPr/>
        <p:txBody>
          <a:bodyPr/>
          <a:lstStyle/>
          <a:p>
            <a:fld id="{8830F1DD-E30E-44A9-817C-3F642FDD5803}" type="slidenum">
              <a:rPr lang="en-IN" smtClean="0"/>
              <a:t>6</a:t>
            </a:fld>
            <a:endParaRPr lang="en-IN" dirty="0"/>
          </a:p>
        </p:txBody>
      </p:sp>
    </p:spTree>
    <p:extLst>
      <p:ext uri="{BB962C8B-B14F-4D97-AF65-F5344CB8AC3E}">
        <p14:creationId xmlns:p14="http://schemas.microsoft.com/office/powerpoint/2010/main" val="73790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833C2-CDEC-4C28-BE2B-C22F450E5DA0}"/>
              </a:ext>
            </a:extLst>
          </p:cNvPr>
          <p:cNvSpPr>
            <a:spLocks noGrp="1"/>
          </p:cNvSpPr>
          <p:nvPr>
            <p:ph type="title"/>
          </p:nvPr>
        </p:nvSpPr>
        <p:spPr/>
        <p:txBody>
          <a:bodyPr/>
          <a:lstStyle/>
          <a:p>
            <a:r>
              <a:rPr lang="en-IN" dirty="0"/>
              <a:t>Proposed system</a:t>
            </a:r>
          </a:p>
        </p:txBody>
      </p:sp>
      <p:sp>
        <p:nvSpPr>
          <p:cNvPr id="3" name="Content Placeholder 2">
            <a:extLst>
              <a:ext uri="{FF2B5EF4-FFF2-40B4-BE49-F238E27FC236}">
                <a16:creationId xmlns:a16="http://schemas.microsoft.com/office/drawing/2014/main" id="{1DD80C21-30EF-4771-A124-0C509479364E}"/>
              </a:ext>
            </a:extLst>
          </p:cNvPr>
          <p:cNvSpPr>
            <a:spLocks noGrp="1"/>
          </p:cNvSpPr>
          <p:nvPr>
            <p:ph idx="1"/>
          </p:nvPr>
        </p:nvSpPr>
        <p:spPr>
          <a:xfrm>
            <a:off x="1251678" y="1280161"/>
            <a:ext cx="10178322" cy="5195454"/>
          </a:xfrm>
        </p:spPr>
        <p:txBody>
          <a:bodyPr/>
          <a:lstStyle/>
          <a:p>
            <a:pPr>
              <a:lnSpc>
                <a:spcPct val="150000"/>
              </a:lnSpc>
            </a:pPr>
            <a:r>
              <a:rPr lang="en-IN" sz="2400" dirty="0">
                <a:solidFill>
                  <a:schemeClr val="tx1"/>
                </a:solidFill>
                <a:latin typeface="Times New Roman" panose="02020603050405020304" pitchFamily="18" charset="0"/>
                <a:cs typeface="Times New Roman" panose="02020603050405020304" pitchFamily="18" charset="0"/>
              </a:rPr>
              <a:t>UI with Kannada Text.</a:t>
            </a:r>
          </a:p>
          <a:p>
            <a:pPr>
              <a:lnSpc>
                <a:spcPct val="150000"/>
              </a:lnSpc>
            </a:pPr>
            <a:r>
              <a:rPr lang="en-IN" sz="2400" dirty="0">
                <a:solidFill>
                  <a:schemeClr val="tx1"/>
                </a:solidFill>
                <a:latin typeface="Times New Roman" panose="02020603050405020304" pitchFamily="18" charset="0"/>
                <a:cs typeface="Times New Roman" panose="02020603050405020304" pitchFamily="18" charset="0"/>
              </a:rPr>
              <a:t>Info, description about Development committee and Notifications.</a:t>
            </a:r>
          </a:p>
          <a:p>
            <a:pPr>
              <a:lnSpc>
                <a:spcPct val="150000"/>
              </a:lnSpc>
            </a:pPr>
            <a:r>
              <a:rPr lang="en-IN" sz="2400" dirty="0">
                <a:solidFill>
                  <a:schemeClr val="tx1"/>
                </a:solidFill>
                <a:latin typeface="Times New Roman" panose="02020603050405020304" pitchFamily="18" charset="0"/>
                <a:cs typeface="Times New Roman" panose="02020603050405020304" pitchFamily="18" charset="0"/>
              </a:rPr>
              <a:t>Information of Ward Development Activities Under taken .</a:t>
            </a:r>
          </a:p>
          <a:p>
            <a:pPr>
              <a:lnSpc>
                <a:spcPct val="150000"/>
              </a:lnSpc>
            </a:pPr>
            <a:r>
              <a:rPr lang="en-IN" sz="2400" dirty="0">
                <a:solidFill>
                  <a:schemeClr val="tx1"/>
                </a:solidFill>
                <a:latin typeface="Times New Roman" panose="02020603050405020304" pitchFamily="18" charset="0"/>
                <a:cs typeface="Times New Roman" panose="02020603050405020304" pitchFamily="18" charset="0"/>
              </a:rPr>
              <a:t>User Interface for friendly and easy Interaction.</a:t>
            </a:r>
          </a:p>
          <a:p>
            <a:pPr>
              <a:lnSpc>
                <a:spcPct val="150000"/>
              </a:lnSpc>
            </a:pPr>
            <a:r>
              <a:rPr lang="en-IN" sz="2400" dirty="0">
                <a:solidFill>
                  <a:schemeClr val="tx1"/>
                </a:solidFill>
                <a:latin typeface="Times New Roman" panose="02020603050405020304" pitchFamily="18" charset="0"/>
                <a:cs typeface="Times New Roman" panose="02020603050405020304" pitchFamily="18" charset="0"/>
              </a:rPr>
              <a:t>Deployment.</a:t>
            </a:r>
          </a:p>
          <a:p>
            <a:pPr>
              <a:lnSpc>
                <a:spcPct val="150000"/>
              </a:lnSpc>
            </a:pPr>
            <a:endParaRPr lang="en-IN" dirty="0"/>
          </a:p>
          <a:p>
            <a:pPr marL="0" indent="0">
              <a:buNone/>
            </a:pPr>
            <a:endParaRPr lang="en-IN" dirty="0"/>
          </a:p>
        </p:txBody>
      </p:sp>
      <p:sp>
        <p:nvSpPr>
          <p:cNvPr id="4" name="Slide Number Placeholder 3">
            <a:extLst>
              <a:ext uri="{FF2B5EF4-FFF2-40B4-BE49-F238E27FC236}">
                <a16:creationId xmlns:a16="http://schemas.microsoft.com/office/drawing/2014/main" id="{314CD2A6-8EEE-4408-A3C5-FFF6B78EDB21}"/>
              </a:ext>
            </a:extLst>
          </p:cNvPr>
          <p:cNvSpPr>
            <a:spLocks noGrp="1"/>
          </p:cNvSpPr>
          <p:nvPr>
            <p:ph type="sldNum" sz="quarter" idx="12"/>
          </p:nvPr>
        </p:nvSpPr>
        <p:spPr/>
        <p:txBody>
          <a:bodyPr/>
          <a:lstStyle/>
          <a:p>
            <a:fld id="{8830F1DD-E30E-44A9-817C-3F642FDD5803}" type="slidenum">
              <a:rPr lang="en-IN" smtClean="0"/>
              <a:t>7</a:t>
            </a:fld>
            <a:endParaRPr lang="en-IN" dirty="0"/>
          </a:p>
        </p:txBody>
      </p:sp>
    </p:spTree>
    <p:extLst>
      <p:ext uri="{BB962C8B-B14F-4D97-AF65-F5344CB8AC3E}">
        <p14:creationId xmlns:p14="http://schemas.microsoft.com/office/powerpoint/2010/main" val="1343144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C95B1-0639-4EBA-AD78-B39F812F69B1}"/>
              </a:ext>
            </a:extLst>
          </p:cNvPr>
          <p:cNvSpPr>
            <a:spLocks noGrp="1"/>
          </p:cNvSpPr>
          <p:nvPr>
            <p:ph type="title"/>
          </p:nvPr>
        </p:nvSpPr>
        <p:spPr>
          <a:xfrm>
            <a:off x="1251678" y="382385"/>
            <a:ext cx="10178322" cy="1492132"/>
          </a:xfrm>
        </p:spPr>
        <p:txBody>
          <a:bodyPr/>
          <a:lstStyle/>
          <a:p>
            <a:r>
              <a:rPr lang="en-IN" dirty="0"/>
              <a:t>Flow chart:</a:t>
            </a:r>
          </a:p>
        </p:txBody>
      </p:sp>
      <p:pic>
        <p:nvPicPr>
          <p:cNvPr id="4" name="Content Placeholder 3">
            <a:extLst>
              <a:ext uri="{FF2B5EF4-FFF2-40B4-BE49-F238E27FC236}">
                <a16:creationId xmlns:a16="http://schemas.microsoft.com/office/drawing/2014/main" id="{100F2A99-AEDD-4130-9051-35B9E3909BB1}"/>
              </a:ext>
            </a:extLst>
          </p:cNvPr>
          <p:cNvPicPr>
            <a:picLocks noGrp="1" noChangeAspect="1"/>
          </p:cNvPicPr>
          <p:nvPr>
            <p:ph idx="1"/>
          </p:nvPr>
        </p:nvPicPr>
        <p:blipFill>
          <a:blip r:embed="rId2"/>
          <a:stretch>
            <a:fillRect/>
          </a:stretch>
        </p:blipFill>
        <p:spPr>
          <a:xfrm>
            <a:off x="2382130" y="1130426"/>
            <a:ext cx="7427740" cy="5245253"/>
          </a:xfrm>
          <a:prstGeom prst="rect">
            <a:avLst/>
          </a:prstGeom>
        </p:spPr>
      </p:pic>
      <p:sp>
        <p:nvSpPr>
          <p:cNvPr id="5" name="Slide Number Placeholder 4">
            <a:extLst>
              <a:ext uri="{FF2B5EF4-FFF2-40B4-BE49-F238E27FC236}">
                <a16:creationId xmlns:a16="http://schemas.microsoft.com/office/drawing/2014/main" id="{B761C9E2-FD79-4511-A262-B239F4162AE2}"/>
              </a:ext>
            </a:extLst>
          </p:cNvPr>
          <p:cNvSpPr>
            <a:spLocks noGrp="1"/>
          </p:cNvSpPr>
          <p:nvPr>
            <p:ph type="sldNum" sz="quarter" idx="12"/>
          </p:nvPr>
        </p:nvSpPr>
        <p:spPr/>
        <p:txBody>
          <a:bodyPr/>
          <a:lstStyle/>
          <a:p>
            <a:fld id="{8830F1DD-E30E-44A9-817C-3F642FDD5803}" type="slidenum">
              <a:rPr lang="en-IN" smtClean="0"/>
              <a:t>8</a:t>
            </a:fld>
            <a:endParaRPr lang="en-IN" dirty="0"/>
          </a:p>
        </p:txBody>
      </p:sp>
    </p:spTree>
    <p:extLst>
      <p:ext uri="{BB962C8B-B14F-4D97-AF65-F5344CB8AC3E}">
        <p14:creationId xmlns:p14="http://schemas.microsoft.com/office/powerpoint/2010/main" val="17380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49D4F-B9AE-4545-95B5-B3207DC0D741}"/>
              </a:ext>
            </a:extLst>
          </p:cNvPr>
          <p:cNvSpPr>
            <a:spLocks noGrp="1"/>
          </p:cNvSpPr>
          <p:nvPr>
            <p:ph type="title"/>
          </p:nvPr>
        </p:nvSpPr>
        <p:spPr/>
        <p:txBody>
          <a:bodyPr/>
          <a:lstStyle/>
          <a:p>
            <a:r>
              <a:rPr lang="en-IN" dirty="0"/>
              <a:t>Architectural Design:</a:t>
            </a:r>
          </a:p>
        </p:txBody>
      </p:sp>
      <p:pic>
        <p:nvPicPr>
          <p:cNvPr id="4" name="Content Placeholder 3">
            <a:extLst>
              <a:ext uri="{FF2B5EF4-FFF2-40B4-BE49-F238E27FC236}">
                <a16:creationId xmlns:a16="http://schemas.microsoft.com/office/drawing/2014/main" id="{F2B609D3-C881-44AD-A3BB-7644E9CED318}"/>
              </a:ext>
            </a:extLst>
          </p:cNvPr>
          <p:cNvPicPr>
            <a:picLocks noGrp="1" noChangeAspect="1"/>
          </p:cNvPicPr>
          <p:nvPr>
            <p:ph idx="1"/>
          </p:nvPr>
        </p:nvPicPr>
        <p:blipFill>
          <a:blip r:embed="rId2"/>
          <a:stretch>
            <a:fillRect/>
          </a:stretch>
        </p:blipFill>
        <p:spPr>
          <a:xfrm>
            <a:off x="1689852" y="1346725"/>
            <a:ext cx="8649902" cy="4983737"/>
          </a:xfrm>
          <a:prstGeom prst="rect">
            <a:avLst/>
          </a:prstGeom>
        </p:spPr>
      </p:pic>
      <p:sp>
        <p:nvSpPr>
          <p:cNvPr id="5" name="Slide Number Placeholder 4">
            <a:extLst>
              <a:ext uri="{FF2B5EF4-FFF2-40B4-BE49-F238E27FC236}">
                <a16:creationId xmlns:a16="http://schemas.microsoft.com/office/drawing/2014/main" id="{23BD8F37-035C-495A-8491-9CDCFB3B9846}"/>
              </a:ext>
            </a:extLst>
          </p:cNvPr>
          <p:cNvSpPr>
            <a:spLocks noGrp="1"/>
          </p:cNvSpPr>
          <p:nvPr>
            <p:ph type="sldNum" sz="quarter" idx="12"/>
          </p:nvPr>
        </p:nvSpPr>
        <p:spPr/>
        <p:txBody>
          <a:bodyPr/>
          <a:lstStyle/>
          <a:p>
            <a:fld id="{8830F1DD-E30E-44A9-817C-3F642FDD5803}" type="slidenum">
              <a:rPr lang="en-IN" smtClean="0"/>
              <a:t>9</a:t>
            </a:fld>
            <a:endParaRPr lang="en-IN" dirty="0"/>
          </a:p>
        </p:txBody>
      </p:sp>
    </p:spTree>
    <p:extLst>
      <p:ext uri="{BB962C8B-B14F-4D97-AF65-F5344CB8AC3E}">
        <p14:creationId xmlns:p14="http://schemas.microsoft.com/office/powerpoint/2010/main" val="3372687594"/>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TotalTime>343</TotalTime>
  <Words>627</Words>
  <Application>Microsoft Office PowerPoint</Application>
  <PresentationFormat>Widescreen</PresentationFormat>
  <Paragraphs>79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Gill Sans MT</vt:lpstr>
      <vt:lpstr>Impact</vt:lpstr>
      <vt:lpstr>Times New Roman</vt:lpstr>
      <vt:lpstr>Badge</vt:lpstr>
      <vt:lpstr>Voc V-2.0  Voice of citizen</vt:lpstr>
      <vt:lpstr>Content</vt:lpstr>
      <vt:lpstr>PROBLEM STATEMENT:</vt:lpstr>
      <vt:lpstr>Objectives:</vt:lpstr>
      <vt:lpstr>Existing system:</vt:lpstr>
      <vt:lpstr>PowerPoint Presentation</vt:lpstr>
      <vt:lpstr>Proposed system</vt:lpstr>
      <vt:lpstr>Flow chart:</vt:lpstr>
      <vt:lpstr>Architectural Design:</vt:lpstr>
      <vt:lpstr>Requirements:</vt:lpstr>
      <vt:lpstr>PowerPoint Presentation</vt:lpstr>
      <vt:lpstr>Methodology:</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Voc  Voice of citizen</dc:title>
  <dc:creator>VIGNESH</dc:creator>
  <cp:lastModifiedBy>VIGNESH</cp:lastModifiedBy>
  <cp:revision>20</cp:revision>
  <dcterms:created xsi:type="dcterms:W3CDTF">2019-10-29T14:15:25Z</dcterms:created>
  <dcterms:modified xsi:type="dcterms:W3CDTF">2019-11-18T17:06:02Z</dcterms:modified>
</cp:coreProperties>
</file>