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C0C51F-5456-49B8-89B5-D075A8CA1CBF}" type="datetimeFigureOut">
              <a:rPr lang="en-IN" smtClean="0"/>
              <a:t>23-09-2019</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23F0C5-FEA3-494E-BF67-B7A9FB297B13}" type="slidenum">
              <a:rPr lang="en-IN" smtClean="0"/>
              <a:t>‹#›</a:t>
            </a:fld>
            <a:endParaRPr lang="en-IN" dirty="0"/>
          </a:p>
        </p:txBody>
      </p:sp>
    </p:spTree>
    <p:extLst>
      <p:ext uri="{BB962C8B-B14F-4D97-AF65-F5344CB8AC3E}">
        <p14:creationId xmlns:p14="http://schemas.microsoft.com/office/powerpoint/2010/main" val="20506089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DCC011-7293-411C-A579-2C91EA825D12}" type="datetime1">
              <a:rPr lang="en-US" smtClean="0"/>
              <a:t>9/23/2019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F2C18E-2351-4629-9FBD-6DD8F021F2C4}" type="datetime1">
              <a:rPr lang="en-US" smtClean="0"/>
              <a:t>9/23/2019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4F352C-1095-4480-8E59-9D154C310A71}" type="datetime1">
              <a:rPr lang="en-US" smtClean="0"/>
              <a:t>9/23/2019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85194C-70F0-4119-9311-202CCF5581D3}" type="datetime1">
              <a:rPr lang="en-US" smtClean="0"/>
              <a:t>9/23/2019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7B7DCD79-4C9F-44EF-8FFA-BEA649A4AAF1}" type="datetime1">
              <a:rPr lang="en-US" smtClean="0"/>
              <a:t>9/23/2019</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50A671-BBAB-4B35-869A-49D6E7AE85CC}" type="datetime1">
              <a:rPr lang="en-US" smtClean="0"/>
              <a:t>9/23/2019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CE23A8-5FF3-4EE9-B693-6B217C4ED429}" type="datetime1">
              <a:rPr lang="en-US" smtClean="0"/>
              <a:t>9/23/2019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14C944-2ABA-44ED-A70B-2E46CAC5A533}" type="datetime1">
              <a:rPr lang="en-US" smtClean="0"/>
              <a:t>9/23/2019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6F64C8-6A8C-428E-9304-800BD41F9854}" type="datetime1">
              <a:rPr lang="en-US" smtClean="0"/>
              <a:t>9/23/2019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418F2D-B8A8-440D-8183-A6D32E0D10F7}" type="datetime1">
              <a:rPr lang="en-US" smtClean="0"/>
              <a:t>9/23/2019</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23C72C-4467-408C-9324-8E6B92F7D117}" type="datetime1">
              <a:rPr lang="en-US" smtClean="0"/>
              <a:t>9/23/2019</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63FB4527-8C5B-4DD5-A806-39CA12124425}" type="datetime1">
              <a:rPr lang="en-US" smtClean="0"/>
              <a:t>9/23/2019</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n-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ftr="0" dt="0"/>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ABD4C-2292-41EF-9926-1BFA9A1EB1D7}"/>
              </a:ext>
            </a:extLst>
          </p:cNvPr>
          <p:cNvSpPr>
            <a:spLocks noGrp="1"/>
          </p:cNvSpPr>
          <p:nvPr>
            <p:ph type="ctrTitle"/>
          </p:nvPr>
        </p:nvSpPr>
        <p:spPr/>
        <p:txBody>
          <a:bodyPr/>
          <a:lstStyle/>
          <a:p>
            <a:pPr algn="ctr"/>
            <a:r>
              <a:rPr lang="en-IN" dirty="0"/>
              <a:t>Voice of Citizen</a:t>
            </a:r>
          </a:p>
        </p:txBody>
      </p:sp>
      <p:sp>
        <p:nvSpPr>
          <p:cNvPr id="3" name="Subtitle 2">
            <a:extLst>
              <a:ext uri="{FF2B5EF4-FFF2-40B4-BE49-F238E27FC236}">
                <a16:creationId xmlns:a16="http://schemas.microsoft.com/office/drawing/2014/main" id="{FC5CB060-085B-4085-A99A-2F9C51966899}"/>
              </a:ext>
            </a:extLst>
          </p:cNvPr>
          <p:cNvSpPr>
            <a:spLocks noGrp="1"/>
          </p:cNvSpPr>
          <p:nvPr>
            <p:ph type="subTitle" idx="1"/>
          </p:nvPr>
        </p:nvSpPr>
        <p:spPr>
          <a:xfrm>
            <a:off x="940904" y="5247861"/>
            <a:ext cx="2835966" cy="1113181"/>
          </a:xfrm>
        </p:spPr>
        <p:txBody>
          <a:bodyPr>
            <a:normAutofit lnSpcReduction="10000"/>
          </a:bodyPr>
          <a:lstStyle/>
          <a:p>
            <a:r>
              <a:rPr lang="en-IN" sz="1800" dirty="0"/>
              <a:t>Under Guidance:</a:t>
            </a:r>
          </a:p>
          <a:p>
            <a:r>
              <a:rPr lang="en-IN" sz="1800" dirty="0"/>
              <a:t>Mr.Sayeesh, Assistant prof</a:t>
            </a:r>
          </a:p>
          <a:p>
            <a:r>
              <a:rPr lang="en-IN" sz="1800" dirty="0"/>
              <a:t>Cse dept , AIET Mijar.</a:t>
            </a:r>
          </a:p>
        </p:txBody>
      </p:sp>
      <p:sp>
        <p:nvSpPr>
          <p:cNvPr id="4" name="TextBox 3">
            <a:extLst>
              <a:ext uri="{FF2B5EF4-FFF2-40B4-BE49-F238E27FC236}">
                <a16:creationId xmlns:a16="http://schemas.microsoft.com/office/drawing/2014/main" id="{7CDAFD1A-32BE-49FF-B9B7-C649A128BD51}"/>
              </a:ext>
            </a:extLst>
          </p:cNvPr>
          <p:cNvSpPr txBox="1"/>
          <p:nvPr/>
        </p:nvSpPr>
        <p:spPr>
          <a:xfrm>
            <a:off x="8070575" y="5247861"/>
            <a:ext cx="3180522" cy="1477328"/>
          </a:xfrm>
          <a:prstGeom prst="rect">
            <a:avLst/>
          </a:prstGeom>
          <a:noFill/>
        </p:spPr>
        <p:txBody>
          <a:bodyPr wrap="square" rtlCol="0">
            <a:spAutoFit/>
          </a:bodyPr>
          <a:lstStyle/>
          <a:p>
            <a:r>
              <a:rPr lang="en-IN" dirty="0"/>
              <a:t>Project Mates:</a:t>
            </a:r>
          </a:p>
          <a:p>
            <a:pPr marL="285750" indent="-285750">
              <a:buFont typeface="Wingdings" panose="05000000000000000000" pitchFamily="2" charset="2"/>
              <a:buChar char="v"/>
            </a:pPr>
            <a:r>
              <a:rPr lang="en-IN" dirty="0"/>
              <a:t>Imran Khan</a:t>
            </a:r>
          </a:p>
          <a:p>
            <a:pPr marL="285750" indent="-285750">
              <a:buFont typeface="Wingdings" panose="05000000000000000000" pitchFamily="2" charset="2"/>
              <a:buChar char="v"/>
            </a:pPr>
            <a:r>
              <a:rPr lang="en-IN" dirty="0"/>
              <a:t>Manish B Shriyan</a:t>
            </a:r>
          </a:p>
          <a:p>
            <a:pPr marL="285750" indent="-285750">
              <a:buFont typeface="Wingdings" panose="05000000000000000000" pitchFamily="2" charset="2"/>
              <a:buChar char="v"/>
            </a:pPr>
            <a:r>
              <a:rPr lang="en-IN" dirty="0"/>
              <a:t>Vignesh Shetty</a:t>
            </a:r>
          </a:p>
          <a:p>
            <a:pPr marL="285750" indent="-285750">
              <a:buFont typeface="Wingdings" panose="05000000000000000000" pitchFamily="2" charset="2"/>
              <a:buChar char="v"/>
            </a:pPr>
            <a:r>
              <a:rPr lang="en-IN" dirty="0"/>
              <a:t>Vighnesh Pejathaya</a:t>
            </a:r>
          </a:p>
        </p:txBody>
      </p:sp>
      <p:sp>
        <p:nvSpPr>
          <p:cNvPr id="5" name="Slide Number Placeholder 4">
            <a:extLst>
              <a:ext uri="{FF2B5EF4-FFF2-40B4-BE49-F238E27FC236}">
                <a16:creationId xmlns:a16="http://schemas.microsoft.com/office/drawing/2014/main" id="{B3BBA96E-9E0C-43A7-8A7A-E526E8B2F4C1}"/>
              </a:ext>
            </a:extLst>
          </p:cNvPr>
          <p:cNvSpPr>
            <a:spLocks noGrp="1"/>
          </p:cNvSpPr>
          <p:nvPr>
            <p:ph type="sldNum" sz="quarter" idx="12"/>
          </p:nvPr>
        </p:nvSpPr>
        <p:spPr/>
        <p:txBody>
          <a:bodyPr/>
          <a:lstStyle/>
          <a:p>
            <a:fld id="{4FAB73BC-B049-4115-A692-8D63A059BFB8}" type="slidenum">
              <a:rPr lang="en-US" smtClean="0"/>
              <a:pPr/>
              <a:t>1</a:t>
            </a:fld>
            <a:endParaRPr lang="en-US" dirty="0"/>
          </a:p>
        </p:txBody>
      </p:sp>
    </p:spTree>
    <p:extLst>
      <p:ext uri="{BB962C8B-B14F-4D97-AF65-F5344CB8AC3E}">
        <p14:creationId xmlns:p14="http://schemas.microsoft.com/office/powerpoint/2010/main" val="2796029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E7550D-2986-4532-9FFC-C2A88F2768FA}"/>
              </a:ext>
            </a:extLst>
          </p:cNvPr>
          <p:cNvSpPr>
            <a:spLocks noGrp="1"/>
          </p:cNvSpPr>
          <p:nvPr>
            <p:ph idx="1"/>
          </p:nvPr>
        </p:nvSpPr>
        <p:spPr>
          <a:xfrm>
            <a:off x="954157" y="437322"/>
            <a:ext cx="10174091" cy="5835462"/>
          </a:xfrm>
        </p:spPr>
        <p:txBody>
          <a:bodyPr>
            <a:normAutofit/>
          </a:bodyPr>
          <a:lstStyle/>
          <a:p>
            <a:pPr algn="just">
              <a:lnSpc>
                <a:spcPct val="150000"/>
              </a:lnSpc>
            </a:pPr>
            <a:r>
              <a:rPr lang="en-US" sz="2400" dirty="0"/>
              <a:t>The Present objective of voice of citizen application is to allow citizens to complain regarding the day to day problems like street light, road etc, to the panchayath. Using this system the citizen can just complain wherever the problem is instead of going to panchayath and registering complaint.</a:t>
            </a:r>
          </a:p>
          <a:p>
            <a:pPr algn="just">
              <a:lnSpc>
                <a:spcPct val="150000"/>
              </a:lnSpc>
            </a:pPr>
            <a:r>
              <a:rPr lang="en-US" sz="2400" dirty="0"/>
              <a:t> The panchayath authorities can directly login and access the complaints from citizen and update status. </a:t>
            </a:r>
            <a:endParaRPr lang="en-IN" sz="2400" dirty="0"/>
          </a:p>
        </p:txBody>
      </p:sp>
      <p:sp>
        <p:nvSpPr>
          <p:cNvPr id="4" name="Slide Number Placeholder 3">
            <a:extLst>
              <a:ext uri="{FF2B5EF4-FFF2-40B4-BE49-F238E27FC236}">
                <a16:creationId xmlns:a16="http://schemas.microsoft.com/office/drawing/2014/main" id="{65247856-EECB-43F9-B47C-BE5F78ADEF01}"/>
              </a:ext>
            </a:extLst>
          </p:cNvPr>
          <p:cNvSpPr>
            <a:spLocks noGrp="1"/>
          </p:cNvSpPr>
          <p:nvPr>
            <p:ph type="sldNum" sz="quarter" idx="12"/>
          </p:nvPr>
        </p:nvSpPr>
        <p:spPr/>
        <p:txBody>
          <a:bodyPr/>
          <a:lstStyle/>
          <a:p>
            <a:fld id="{4FAB73BC-B049-4115-A692-8D63A059BFB8}" type="slidenum">
              <a:rPr lang="en-US" smtClean="0"/>
              <a:t>2</a:t>
            </a:fld>
            <a:endParaRPr lang="en-US" dirty="0"/>
          </a:p>
        </p:txBody>
      </p:sp>
    </p:spTree>
    <p:extLst>
      <p:ext uri="{BB962C8B-B14F-4D97-AF65-F5344CB8AC3E}">
        <p14:creationId xmlns:p14="http://schemas.microsoft.com/office/powerpoint/2010/main" val="1503551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3783DE-CD84-4D00-AD37-07A55BB12C22}"/>
              </a:ext>
            </a:extLst>
          </p:cNvPr>
          <p:cNvSpPr>
            <a:spLocks noGrp="1"/>
          </p:cNvSpPr>
          <p:nvPr>
            <p:ph idx="1"/>
          </p:nvPr>
        </p:nvSpPr>
        <p:spPr>
          <a:xfrm>
            <a:off x="755374" y="556591"/>
            <a:ext cx="10372874" cy="6081318"/>
          </a:xfrm>
        </p:spPr>
        <p:txBody>
          <a:bodyPr>
            <a:normAutofit/>
          </a:bodyPr>
          <a:lstStyle/>
          <a:p>
            <a:pPr marL="0" indent="0">
              <a:buNone/>
            </a:pPr>
            <a:r>
              <a:rPr lang="en-IN" sz="3200" b="1" dirty="0"/>
              <a:t>Present System Features: </a:t>
            </a:r>
          </a:p>
          <a:p>
            <a:pPr marL="0" indent="0">
              <a:buNone/>
            </a:pPr>
            <a:endParaRPr lang="en-IN" sz="2400" dirty="0"/>
          </a:p>
          <a:p>
            <a:pPr>
              <a:lnSpc>
                <a:spcPct val="150000"/>
              </a:lnSpc>
              <a:buFont typeface="Wingdings" panose="05000000000000000000" pitchFamily="2" charset="2"/>
              <a:buChar char="v"/>
            </a:pPr>
            <a:r>
              <a:rPr lang="en-IN" sz="2400" dirty="0"/>
              <a:t>Registration</a:t>
            </a:r>
            <a:r>
              <a:rPr lang="en-IN" sz="2400" b="1" dirty="0"/>
              <a:t>: </a:t>
            </a:r>
            <a:endParaRPr lang="en-IN" sz="2400" dirty="0"/>
          </a:p>
          <a:p>
            <a:pPr>
              <a:lnSpc>
                <a:spcPct val="150000"/>
              </a:lnSpc>
              <a:buFont typeface="Wingdings" panose="05000000000000000000" pitchFamily="2" charset="2"/>
              <a:buChar char="v"/>
            </a:pPr>
            <a:r>
              <a:rPr lang="en-IN" sz="2400" dirty="0"/>
              <a:t>Login: </a:t>
            </a:r>
          </a:p>
          <a:p>
            <a:pPr>
              <a:lnSpc>
                <a:spcPct val="150000"/>
              </a:lnSpc>
              <a:buFont typeface="Wingdings" panose="05000000000000000000" pitchFamily="2" charset="2"/>
              <a:buChar char="v"/>
            </a:pPr>
            <a:r>
              <a:rPr lang="en-IN" sz="2400" dirty="0"/>
              <a:t>About Panchayath :</a:t>
            </a:r>
          </a:p>
          <a:p>
            <a:pPr>
              <a:lnSpc>
                <a:spcPct val="150000"/>
              </a:lnSpc>
              <a:buFont typeface="Wingdings" panose="05000000000000000000" pitchFamily="2" charset="2"/>
              <a:buChar char="v"/>
            </a:pPr>
            <a:r>
              <a:rPr lang="en-IN" sz="2400" dirty="0"/>
              <a:t> Edit Profile: </a:t>
            </a:r>
          </a:p>
          <a:p>
            <a:pPr>
              <a:lnSpc>
                <a:spcPct val="150000"/>
              </a:lnSpc>
              <a:buFont typeface="Wingdings" panose="05000000000000000000" pitchFamily="2" charset="2"/>
              <a:buChar char="v"/>
            </a:pPr>
            <a:r>
              <a:rPr lang="en-IN" sz="2400" dirty="0"/>
              <a:t> Delete Profile: </a:t>
            </a:r>
            <a:endParaRPr lang="en-US" sz="2400" dirty="0"/>
          </a:p>
          <a:p>
            <a:pPr>
              <a:lnSpc>
                <a:spcPct val="150000"/>
              </a:lnSpc>
              <a:buFont typeface="Wingdings" panose="05000000000000000000" pitchFamily="2" charset="2"/>
              <a:buChar char="v"/>
            </a:pPr>
            <a:r>
              <a:rPr lang="en-IN" sz="2400" dirty="0"/>
              <a:t> Register Complaint: </a:t>
            </a:r>
            <a:endParaRPr lang="en-US" sz="2400" dirty="0"/>
          </a:p>
          <a:p>
            <a:pPr>
              <a:lnSpc>
                <a:spcPct val="150000"/>
              </a:lnSpc>
              <a:buFont typeface="Wingdings" panose="05000000000000000000" pitchFamily="2" charset="2"/>
              <a:buChar char="v"/>
            </a:pPr>
            <a:r>
              <a:rPr lang="en-IN" sz="2400" dirty="0"/>
              <a:t> Track Complaints: </a:t>
            </a:r>
          </a:p>
          <a:p>
            <a:pPr marL="0" indent="0">
              <a:buNone/>
            </a:pPr>
            <a:endParaRPr lang="en-IN" dirty="0"/>
          </a:p>
          <a:p>
            <a:pPr marL="0" indent="0">
              <a:buNone/>
            </a:pPr>
            <a:endParaRPr lang="en-IN" sz="2400" b="1" dirty="0"/>
          </a:p>
        </p:txBody>
      </p:sp>
      <p:sp>
        <p:nvSpPr>
          <p:cNvPr id="4" name="Slide Number Placeholder 3">
            <a:extLst>
              <a:ext uri="{FF2B5EF4-FFF2-40B4-BE49-F238E27FC236}">
                <a16:creationId xmlns:a16="http://schemas.microsoft.com/office/drawing/2014/main" id="{6451B0F1-2E72-44F0-B4C4-0F4DFF8133DE}"/>
              </a:ext>
            </a:extLst>
          </p:cNvPr>
          <p:cNvSpPr>
            <a:spLocks noGrp="1"/>
          </p:cNvSpPr>
          <p:nvPr>
            <p:ph type="sldNum" sz="quarter" idx="12"/>
          </p:nvPr>
        </p:nvSpPr>
        <p:spPr/>
        <p:txBody>
          <a:bodyPr/>
          <a:lstStyle/>
          <a:p>
            <a:fld id="{4FAB73BC-B049-4115-A692-8D63A059BFB8}" type="slidenum">
              <a:rPr lang="en-US" smtClean="0"/>
              <a:t>3</a:t>
            </a:fld>
            <a:endParaRPr lang="en-US" dirty="0"/>
          </a:p>
        </p:txBody>
      </p:sp>
    </p:spTree>
    <p:extLst>
      <p:ext uri="{BB962C8B-B14F-4D97-AF65-F5344CB8AC3E}">
        <p14:creationId xmlns:p14="http://schemas.microsoft.com/office/powerpoint/2010/main" val="1775470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DF262-29E5-4B85-BA02-A6837E65F558}"/>
              </a:ext>
            </a:extLst>
          </p:cNvPr>
          <p:cNvSpPr>
            <a:spLocks noGrp="1"/>
          </p:cNvSpPr>
          <p:nvPr>
            <p:ph type="title"/>
          </p:nvPr>
        </p:nvSpPr>
        <p:spPr>
          <a:xfrm>
            <a:off x="1069848" y="484632"/>
            <a:ext cx="5821282" cy="867090"/>
          </a:xfrm>
        </p:spPr>
        <p:txBody>
          <a:bodyPr>
            <a:normAutofit/>
          </a:bodyPr>
          <a:lstStyle/>
          <a:p>
            <a:r>
              <a:rPr lang="en-IN" sz="3200" dirty="0"/>
              <a:t>Proposed System Features</a:t>
            </a:r>
          </a:p>
        </p:txBody>
      </p:sp>
      <p:sp>
        <p:nvSpPr>
          <p:cNvPr id="3" name="Content Placeholder 2">
            <a:extLst>
              <a:ext uri="{FF2B5EF4-FFF2-40B4-BE49-F238E27FC236}">
                <a16:creationId xmlns:a16="http://schemas.microsoft.com/office/drawing/2014/main" id="{92CE52A1-A063-490B-A56F-83F404DA2281}"/>
              </a:ext>
            </a:extLst>
          </p:cNvPr>
          <p:cNvSpPr>
            <a:spLocks noGrp="1"/>
          </p:cNvSpPr>
          <p:nvPr>
            <p:ph idx="1"/>
          </p:nvPr>
        </p:nvSpPr>
        <p:spPr>
          <a:xfrm>
            <a:off x="1069848" y="1192696"/>
            <a:ext cx="10058400" cy="4979504"/>
          </a:xfrm>
        </p:spPr>
        <p:txBody>
          <a:bodyPr/>
          <a:lstStyle/>
          <a:p>
            <a:pPr>
              <a:lnSpc>
                <a:spcPct val="150000"/>
              </a:lnSpc>
              <a:buFont typeface="Wingdings" panose="05000000000000000000" pitchFamily="2" charset="2"/>
              <a:buChar char="v"/>
            </a:pPr>
            <a:endParaRPr lang="en-IN" sz="2400" dirty="0"/>
          </a:p>
          <a:p>
            <a:pPr>
              <a:lnSpc>
                <a:spcPct val="150000"/>
              </a:lnSpc>
              <a:buFont typeface="Wingdings" panose="05000000000000000000" pitchFamily="2" charset="2"/>
              <a:buChar char="v"/>
            </a:pPr>
            <a:r>
              <a:rPr lang="en-IN" sz="2400" dirty="0"/>
              <a:t>UI with Kannada Text.</a:t>
            </a:r>
          </a:p>
          <a:p>
            <a:pPr>
              <a:lnSpc>
                <a:spcPct val="150000"/>
              </a:lnSpc>
              <a:buFont typeface="Wingdings" panose="05000000000000000000" pitchFamily="2" charset="2"/>
              <a:buChar char="v"/>
            </a:pPr>
            <a:r>
              <a:rPr lang="en-IN" sz="2400" dirty="0"/>
              <a:t>Request for Income or Cast Certificates.</a:t>
            </a:r>
          </a:p>
          <a:p>
            <a:pPr>
              <a:lnSpc>
                <a:spcPct val="150000"/>
              </a:lnSpc>
              <a:buFont typeface="Wingdings" panose="05000000000000000000" pitchFamily="2" charset="2"/>
              <a:buChar char="v"/>
            </a:pPr>
            <a:r>
              <a:rPr lang="en-IN" sz="2400" dirty="0"/>
              <a:t>Information of Ward Development Activities Under taken.</a:t>
            </a:r>
          </a:p>
          <a:p>
            <a:pPr marL="0" indent="0">
              <a:buNone/>
            </a:pPr>
            <a:endParaRPr lang="en-IN" dirty="0"/>
          </a:p>
        </p:txBody>
      </p:sp>
      <p:sp>
        <p:nvSpPr>
          <p:cNvPr id="4" name="Slide Number Placeholder 3">
            <a:extLst>
              <a:ext uri="{FF2B5EF4-FFF2-40B4-BE49-F238E27FC236}">
                <a16:creationId xmlns:a16="http://schemas.microsoft.com/office/drawing/2014/main" id="{E4B6CDF9-4809-448D-A476-A96D5701F7C4}"/>
              </a:ext>
            </a:extLst>
          </p:cNvPr>
          <p:cNvSpPr>
            <a:spLocks noGrp="1"/>
          </p:cNvSpPr>
          <p:nvPr>
            <p:ph type="sldNum" sz="quarter" idx="12"/>
          </p:nvPr>
        </p:nvSpPr>
        <p:spPr/>
        <p:txBody>
          <a:bodyPr/>
          <a:lstStyle/>
          <a:p>
            <a:fld id="{4FAB73BC-B049-4115-A692-8D63A059BFB8}" type="slidenum">
              <a:rPr lang="en-US" smtClean="0"/>
              <a:t>4</a:t>
            </a:fld>
            <a:endParaRPr lang="en-US" dirty="0"/>
          </a:p>
        </p:txBody>
      </p:sp>
    </p:spTree>
    <p:extLst>
      <p:ext uri="{BB962C8B-B14F-4D97-AF65-F5344CB8AC3E}">
        <p14:creationId xmlns:p14="http://schemas.microsoft.com/office/powerpoint/2010/main" val="4287538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2AA69-A220-44E2-92B8-09E41033FCFF}"/>
              </a:ext>
            </a:extLst>
          </p:cNvPr>
          <p:cNvSpPr>
            <a:spLocks noGrp="1"/>
          </p:cNvSpPr>
          <p:nvPr>
            <p:ph type="title"/>
          </p:nvPr>
        </p:nvSpPr>
        <p:spPr>
          <a:xfrm>
            <a:off x="1069848" y="484632"/>
            <a:ext cx="10058400" cy="4537942"/>
          </a:xfrm>
        </p:spPr>
        <p:txBody>
          <a:bodyPr>
            <a:normAutofit/>
          </a:bodyPr>
          <a:lstStyle/>
          <a:p>
            <a:pPr algn="ctr"/>
            <a:r>
              <a:rPr lang="en-IN" sz="6000" dirty="0"/>
              <a:t>Thank you</a:t>
            </a:r>
          </a:p>
        </p:txBody>
      </p:sp>
      <p:sp>
        <p:nvSpPr>
          <p:cNvPr id="4" name="Slide Number Placeholder 3">
            <a:extLst>
              <a:ext uri="{FF2B5EF4-FFF2-40B4-BE49-F238E27FC236}">
                <a16:creationId xmlns:a16="http://schemas.microsoft.com/office/drawing/2014/main" id="{76A70434-269D-46CF-8547-E4E521100E65}"/>
              </a:ext>
            </a:extLst>
          </p:cNvPr>
          <p:cNvSpPr>
            <a:spLocks noGrp="1"/>
          </p:cNvSpPr>
          <p:nvPr>
            <p:ph type="sldNum" sz="quarter" idx="12"/>
          </p:nvPr>
        </p:nvSpPr>
        <p:spPr/>
        <p:txBody>
          <a:bodyPr/>
          <a:lstStyle/>
          <a:p>
            <a:fld id="{4FAB73BC-B049-4115-A692-8D63A059BFB8}" type="slidenum">
              <a:rPr lang="en-US" smtClean="0"/>
              <a:t>5</a:t>
            </a:fld>
            <a:endParaRPr lang="en-US" dirty="0"/>
          </a:p>
        </p:txBody>
      </p:sp>
    </p:spTree>
    <p:extLst>
      <p:ext uri="{BB962C8B-B14F-4D97-AF65-F5344CB8AC3E}">
        <p14:creationId xmlns:p14="http://schemas.microsoft.com/office/powerpoint/2010/main" val="35424883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Wood Type">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48</TotalTime>
  <Words>156</Words>
  <Application>Microsoft Office PowerPoint</Application>
  <PresentationFormat>Widescreen</PresentationFormat>
  <Paragraphs>31</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Calibri</vt:lpstr>
      <vt:lpstr>Georgia</vt:lpstr>
      <vt:lpstr>Trebuchet MS</vt:lpstr>
      <vt:lpstr>Wingdings</vt:lpstr>
      <vt:lpstr>Wood Type</vt:lpstr>
      <vt:lpstr>Voice of Citizen</vt:lpstr>
      <vt:lpstr>PowerPoint Presentation</vt:lpstr>
      <vt:lpstr>PowerPoint Presentation</vt:lpstr>
      <vt:lpstr>Proposed System Features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Voice of Citizen</dc:title>
  <dc:creator>VIGNESH</dc:creator>
  <cp:lastModifiedBy>VIGNESH</cp:lastModifiedBy>
  <cp:revision>4</cp:revision>
  <dcterms:created xsi:type="dcterms:W3CDTF">2019-09-22T11:01:44Z</dcterms:created>
  <dcterms:modified xsi:type="dcterms:W3CDTF">2019-09-23T10:27:52Z</dcterms:modified>
</cp:coreProperties>
</file>