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1"/>
  </p:notesMasterIdLst>
  <p:sldIdLst>
    <p:sldId id="256" r:id="rId2"/>
    <p:sldId id="257" r:id="rId3"/>
    <p:sldId id="266" r:id="rId4"/>
    <p:sldId id="262" r:id="rId5"/>
    <p:sldId id="263" r:id="rId6"/>
    <p:sldId id="264" r:id="rId7"/>
    <p:sldId id="259" r:id="rId8"/>
    <p:sldId id="265"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0C51F-5456-49B8-89B5-D075A8CA1CBF}" type="datetimeFigureOut">
              <a:rPr lang="en-IN" smtClean="0"/>
              <a:t>21-04-2020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3F0C5-FEA3-494E-BF67-B7A9FB297B13}" type="slidenum">
              <a:rPr lang="en-IN" smtClean="0"/>
              <a:t>‹#›</a:t>
            </a:fld>
            <a:endParaRPr lang="en-IN" dirty="0"/>
          </a:p>
        </p:txBody>
      </p:sp>
    </p:spTree>
    <p:extLst>
      <p:ext uri="{BB962C8B-B14F-4D97-AF65-F5344CB8AC3E}">
        <p14:creationId xmlns:p14="http://schemas.microsoft.com/office/powerpoint/2010/main" val="2050608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DCC011-7293-411C-A579-2C91EA825D12}"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F2C18E-2351-4629-9FBD-6DD8F021F2C4}"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4F352C-1095-4480-8E59-9D154C310A71}"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85194C-70F0-4119-9311-202CCF5581D3}" type="datetime1">
              <a:rPr lang="en-US" smtClean="0"/>
              <a:t>4/21/2020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B7DCD79-4C9F-44EF-8FFA-BEA649A4AAF1}" type="datetime1">
              <a:rPr lang="en-US" smtClean="0"/>
              <a:t>4/21/2020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50A671-BBAB-4B35-869A-49D6E7AE85CC}"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CE23A8-5FF3-4EE9-B693-6B217C4ED429}" type="datetime1">
              <a:rPr lang="en-US" smtClean="0"/>
              <a:t>4/21/2020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4C944-2ABA-44ED-A70B-2E46CAC5A533}" type="datetime1">
              <a:rPr lang="en-US" smtClean="0"/>
              <a:t>4/21/2020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F64C8-6A8C-428E-9304-800BD41F9854}" type="datetime1">
              <a:rPr lang="en-US" smtClean="0"/>
              <a:t>4/21/2020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418F2D-B8A8-440D-8183-A6D32E0D10F7}" type="datetime1">
              <a:rPr lang="en-US" smtClean="0"/>
              <a:t>4/21/2020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23C72C-4467-408C-9324-8E6B92F7D117}" type="datetime1">
              <a:rPr lang="en-US" smtClean="0"/>
              <a:t>4/21/2020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3FB4527-8C5B-4DD5-A806-39CA12124425}" type="datetime1">
              <a:rPr lang="en-US" smtClean="0"/>
              <a:t>4/21/2020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BD4C-2292-41EF-9926-1BFA9A1EB1D7}"/>
              </a:ext>
            </a:extLst>
          </p:cNvPr>
          <p:cNvSpPr>
            <a:spLocks noGrp="1"/>
          </p:cNvSpPr>
          <p:nvPr>
            <p:ph type="ctrTitle"/>
          </p:nvPr>
        </p:nvSpPr>
        <p:spPr/>
        <p:txBody>
          <a:bodyPr/>
          <a:lstStyle/>
          <a:p>
            <a:pPr algn="ctr"/>
            <a:r>
              <a:rPr lang="en-IN" dirty="0"/>
              <a:t>Voice of Citizen V-2.0</a:t>
            </a:r>
          </a:p>
        </p:txBody>
      </p:sp>
      <p:sp>
        <p:nvSpPr>
          <p:cNvPr id="3" name="Subtitle 2">
            <a:extLst>
              <a:ext uri="{FF2B5EF4-FFF2-40B4-BE49-F238E27FC236}">
                <a16:creationId xmlns:a16="http://schemas.microsoft.com/office/drawing/2014/main" id="{FC5CB060-085B-4085-A99A-2F9C51966899}"/>
              </a:ext>
            </a:extLst>
          </p:cNvPr>
          <p:cNvSpPr>
            <a:spLocks noGrp="1"/>
          </p:cNvSpPr>
          <p:nvPr>
            <p:ph type="subTitle" idx="1"/>
          </p:nvPr>
        </p:nvSpPr>
        <p:spPr>
          <a:xfrm>
            <a:off x="940904" y="5247861"/>
            <a:ext cx="2835966" cy="1113181"/>
          </a:xfrm>
        </p:spPr>
        <p:txBody>
          <a:bodyPr>
            <a:normAutofit lnSpcReduction="10000"/>
          </a:bodyPr>
          <a:lstStyle/>
          <a:p>
            <a:r>
              <a:rPr lang="en-IN" sz="1800" dirty="0"/>
              <a:t>Under Guidance:</a:t>
            </a:r>
          </a:p>
          <a:p>
            <a:r>
              <a:rPr lang="en-IN" sz="1800" dirty="0"/>
              <a:t>Mr.Sayeesh, Assistant prof</a:t>
            </a:r>
          </a:p>
          <a:p>
            <a:r>
              <a:rPr lang="en-IN" sz="1800" dirty="0"/>
              <a:t>Cse dept , AIET Mijar.</a:t>
            </a:r>
          </a:p>
        </p:txBody>
      </p:sp>
      <p:sp>
        <p:nvSpPr>
          <p:cNvPr id="4" name="TextBox 3">
            <a:extLst>
              <a:ext uri="{FF2B5EF4-FFF2-40B4-BE49-F238E27FC236}">
                <a16:creationId xmlns:a16="http://schemas.microsoft.com/office/drawing/2014/main" id="{7CDAFD1A-32BE-49FF-B9B7-C649A128BD51}"/>
              </a:ext>
            </a:extLst>
          </p:cNvPr>
          <p:cNvSpPr txBox="1"/>
          <p:nvPr/>
        </p:nvSpPr>
        <p:spPr>
          <a:xfrm>
            <a:off x="8070575" y="5247861"/>
            <a:ext cx="3180522" cy="1477328"/>
          </a:xfrm>
          <a:prstGeom prst="rect">
            <a:avLst/>
          </a:prstGeom>
          <a:noFill/>
        </p:spPr>
        <p:txBody>
          <a:bodyPr wrap="square" rtlCol="0">
            <a:spAutoFit/>
          </a:bodyPr>
          <a:lstStyle/>
          <a:p>
            <a:r>
              <a:rPr lang="en-IN" dirty="0"/>
              <a:t>Project Mates:</a:t>
            </a:r>
          </a:p>
          <a:p>
            <a:pPr marL="285750" indent="-285750">
              <a:buFont typeface="Wingdings" panose="05000000000000000000" pitchFamily="2" charset="2"/>
              <a:buChar char="v"/>
            </a:pPr>
            <a:r>
              <a:rPr lang="en-IN" dirty="0"/>
              <a:t>Imran Khan</a:t>
            </a:r>
          </a:p>
          <a:p>
            <a:pPr marL="285750" indent="-285750">
              <a:buFont typeface="Wingdings" panose="05000000000000000000" pitchFamily="2" charset="2"/>
              <a:buChar char="v"/>
            </a:pPr>
            <a:r>
              <a:rPr lang="en-IN" dirty="0"/>
              <a:t>Manish B Shriyan</a:t>
            </a:r>
          </a:p>
          <a:p>
            <a:pPr marL="285750" indent="-285750">
              <a:buFont typeface="Wingdings" panose="05000000000000000000" pitchFamily="2" charset="2"/>
              <a:buChar char="v"/>
            </a:pPr>
            <a:r>
              <a:rPr lang="en-IN" dirty="0"/>
              <a:t>Vignesh Shetty</a:t>
            </a:r>
          </a:p>
          <a:p>
            <a:pPr marL="285750" indent="-285750">
              <a:buFont typeface="Wingdings" panose="05000000000000000000" pitchFamily="2" charset="2"/>
              <a:buChar char="v"/>
            </a:pPr>
            <a:r>
              <a:rPr lang="en-IN" dirty="0"/>
              <a:t>Vighnesh Pejathaya</a:t>
            </a:r>
          </a:p>
        </p:txBody>
      </p:sp>
      <p:sp>
        <p:nvSpPr>
          <p:cNvPr id="5" name="Slide Number Placeholder 4">
            <a:extLst>
              <a:ext uri="{FF2B5EF4-FFF2-40B4-BE49-F238E27FC236}">
                <a16:creationId xmlns:a16="http://schemas.microsoft.com/office/drawing/2014/main" id="{B3BBA96E-9E0C-43A7-8A7A-E526E8B2F4C1}"/>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279602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E851-74F0-427A-88FF-6F14CAFB84B3}"/>
              </a:ext>
            </a:extLst>
          </p:cNvPr>
          <p:cNvSpPr>
            <a:spLocks noGrp="1"/>
          </p:cNvSpPr>
          <p:nvPr>
            <p:ph type="title"/>
          </p:nvPr>
        </p:nvSpPr>
        <p:spPr>
          <a:xfrm>
            <a:off x="874643" y="212035"/>
            <a:ext cx="4770783" cy="1166191"/>
          </a:xfrm>
        </p:spPr>
        <p:txBody>
          <a:bodyPr>
            <a:normAutofit/>
          </a:bodyPr>
          <a:lstStyle/>
          <a:p>
            <a:r>
              <a:rPr lang="en-IN" sz="3200" dirty="0"/>
              <a:t>Introduction:</a:t>
            </a:r>
          </a:p>
        </p:txBody>
      </p:sp>
      <p:sp>
        <p:nvSpPr>
          <p:cNvPr id="3" name="Content Placeholder 2">
            <a:extLst>
              <a:ext uri="{FF2B5EF4-FFF2-40B4-BE49-F238E27FC236}">
                <a16:creationId xmlns:a16="http://schemas.microsoft.com/office/drawing/2014/main" id="{C3E7550D-2986-4532-9FFC-C2A88F2768FA}"/>
              </a:ext>
            </a:extLst>
          </p:cNvPr>
          <p:cNvSpPr>
            <a:spLocks noGrp="1"/>
          </p:cNvSpPr>
          <p:nvPr>
            <p:ph idx="1"/>
          </p:nvPr>
        </p:nvSpPr>
        <p:spPr>
          <a:xfrm>
            <a:off x="874643" y="1378226"/>
            <a:ext cx="10253605" cy="4793974"/>
          </a:xfrm>
        </p:spPr>
        <p:txBody>
          <a:bodyPr>
            <a:normAutofit lnSpcReduction="10000"/>
          </a:bodyPr>
          <a:lstStyle/>
          <a:p>
            <a:pPr algn="just"/>
            <a:r>
              <a:rPr lang="en-US" sz="2400" dirty="0"/>
              <a:t>The proposed product provides the mobile application to raise complaint to the panchayath in which the citizen resides . </a:t>
            </a:r>
          </a:p>
          <a:p>
            <a:pPr algn="just"/>
            <a:r>
              <a:rPr lang="en-US" sz="2400" dirty="0"/>
              <a:t>The main function of this system is to register complaint by taking the photo and uploading it with accurate location to the panchayath. It also provides complaint tracking facility. </a:t>
            </a:r>
          </a:p>
          <a:p>
            <a:pPr algn="just"/>
            <a:r>
              <a:rPr lang="en-US" sz="2400" dirty="0"/>
              <a:t>The project includes three users: citizen, panchayath and administrator. </a:t>
            </a:r>
          </a:p>
          <a:p>
            <a:pPr algn="just"/>
            <a:r>
              <a:rPr lang="en-US" sz="2400" b="1" dirty="0"/>
              <a:t>Citizen: </a:t>
            </a:r>
            <a:r>
              <a:rPr lang="en-US" sz="2400" dirty="0"/>
              <a:t>The citizen is the one who raises complaint .</a:t>
            </a:r>
          </a:p>
          <a:p>
            <a:pPr algn="just"/>
            <a:r>
              <a:rPr lang="en-US" sz="2400" b="1" dirty="0"/>
              <a:t>Panchayath: </a:t>
            </a:r>
            <a:r>
              <a:rPr lang="en-US" sz="2400" dirty="0"/>
              <a:t>Panchayath are the authorities who solve the problem addressed by the     citizen. </a:t>
            </a:r>
          </a:p>
          <a:p>
            <a:pPr algn="just"/>
            <a:r>
              <a:rPr lang="en-US" sz="2400" b="1" dirty="0"/>
              <a:t>Administrator: </a:t>
            </a:r>
            <a:r>
              <a:rPr lang="en-US" sz="2400" dirty="0"/>
              <a:t>Administrator are the people who add new panchayath to the system and have all the rights on the system. </a:t>
            </a:r>
          </a:p>
          <a:p>
            <a:pPr algn="just"/>
            <a:endParaRPr lang="en-IN" sz="2400" b="1" dirty="0"/>
          </a:p>
        </p:txBody>
      </p:sp>
      <p:sp>
        <p:nvSpPr>
          <p:cNvPr id="4" name="Slide Number Placeholder 3">
            <a:extLst>
              <a:ext uri="{FF2B5EF4-FFF2-40B4-BE49-F238E27FC236}">
                <a16:creationId xmlns:a16="http://schemas.microsoft.com/office/drawing/2014/main" id="{65247856-EECB-43F9-B47C-BE5F78ADEF01}"/>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50355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D8330-EF7E-4BA4-859B-D7FF8EF8BE50}"/>
              </a:ext>
            </a:extLst>
          </p:cNvPr>
          <p:cNvSpPr>
            <a:spLocks noGrp="1"/>
          </p:cNvSpPr>
          <p:nvPr>
            <p:ph type="title"/>
          </p:nvPr>
        </p:nvSpPr>
        <p:spPr>
          <a:xfrm>
            <a:off x="858982" y="152400"/>
            <a:ext cx="7121236" cy="1108364"/>
          </a:xfrm>
        </p:spPr>
        <p:txBody>
          <a:bodyPr/>
          <a:lstStyle/>
          <a:p>
            <a:r>
              <a:rPr lang="en-IN" dirty="0"/>
              <a:t>Literature survey</a:t>
            </a:r>
          </a:p>
        </p:txBody>
      </p:sp>
      <p:sp>
        <p:nvSpPr>
          <p:cNvPr id="3" name="Content Placeholder 2">
            <a:extLst>
              <a:ext uri="{FF2B5EF4-FFF2-40B4-BE49-F238E27FC236}">
                <a16:creationId xmlns:a16="http://schemas.microsoft.com/office/drawing/2014/main" id="{ADAC473A-8FBF-4F09-916E-D70C44C3BCD4}"/>
              </a:ext>
            </a:extLst>
          </p:cNvPr>
          <p:cNvSpPr>
            <a:spLocks noGrp="1"/>
          </p:cNvSpPr>
          <p:nvPr>
            <p:ph idx="1"/>
          </p:nvPr>
        </p:nvSpPr>
        <p:spPr>
          <a:xfrm>
            <a:off x="1066800" y="1399309"/>
            <a:ext cx="10061448" cy="4772891"/>
          </a:xfrm>
        </p:spPr>
        <p:txBody>
          <a:bodyPr>
            <a:normAutofit fontScale="92500" lnSpcReduction="20000"/>
          </a:bodyPr>
          <a:lstStyle/>
          <a:p>
            <a:pPr algn="just"/>
            <a:r>
              <a:rPr lang="en-US" sz="2200" b="1" dirty="0" err="1"/>
              <a:t>Zhilong</a:t>
            </a:r>
            <a:r>
              <a:rPr lang="en-US" sz="2200" b="1" dirty="0"/>
              <a:t> Yang et.al</a:t>
            </a:r>
            <a:r>
              <a:rPr lang="en-US" sz="2200" dirty="0"/>
              <a:t> proposed Real-time Interactive Application Development Model on the Android Platform that uses persistent socket connection mechanism to establish the connection of clients and servers and protocol buffers as the transmission medium. In order to maintain the smooth connection with the server in the communication process, clients send keepalive packages to servers at regular time. In addition, this model adds retransmission mechanism and reconnection mechanism to ensure the correctness of the packages and the robustness of the system. This module has a good performance in network data consumption, power saving and the correctness of the packages etc. The real-time interactive android application is drawing more and more attention from users because of its real-time and interactivity. This kind of communication mechanism can avoid the errors caused by the delay of message. The real-time interactive application running in android platform should have the following characteristics </a:t>
            </a:r>
          </a:p>
          <a:p>
            <a:pPr algn="just"/>
            <a:r>
              <a:rPr lang="en-IN" sz="2200" dirty="0"/>
              <a:t> power saving, </a:t>
            </a:r>
          </a:p>
          <a:p>
            <a:pPr algn="just"/>
            <a:r>
              <a:rPr lang="en-IN" sz="2200" dirty="0"/>
              <a:t> less network data consumption, </a:t>
            </a:r>
          </a:p>
          <a:p>
            <a:pPr algn="just"/>
            <a:r>
              <a:rPr lang="en-US" sz="2200" dirty="0"/>
              <a:t> high speed to process the data from server and send data to server, </a:t>
            </a:r>
          </a:p>
          <a:p>
            <a:pPr algn="just"/>
            <a:r>
              <a:rPr lang="en-US" sz="2200" dirty="0"/>
              <a:t> the correctness of the packages. </a:t>
            </a:r>
          </a:p>
          <a:p>
            <a:endParaRPr lang="en-IN" dirty="0"/>
          </a:p>
        </p:txBody>
      </p:sp>
      <p:sp>
        <p:nvSpPr>
          <p:cNvPr id="4" name="Slide Number Placeholder 3">
            <a:extLst>
              <a:ext uri="{FF2B5EF4-FFF2-40B4-BE49-F238E27FC236}">
                <a16:creationId xmlns:a16="http://schemas.microsoft.com/office/drawing/2014/main" id="{6C8E87B3-87BF-4DF1-A8D7-E119B9262052}"/>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65018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93B4-2EC9-4BAA-8ADA-669E956AC805}"/>
              </a:ext>
            </a:extLst>
          </p:cNvPr>
          <p:cNvSpPr>
            <a:spLocks noGrp="1"/>
          </p:cNvSpPr>
          <p:nvPr>
            <p:ph type="title"/>
          </p:nvPr>
        </p:nvSpPr>
        <p:spPr>
          <a:xfrm>
            <a:off x="768626" y="331304"/>
            <a:ext cx="10359622" cy="914400"/>
          </a:xfrm>
        </p:spPr>
        <p:txBody>
          <a:bodyPr>
            <a:normAutofit/>
          </a:bodyPr>
          <a:lstStyle/>
          <a:p>
            <a:r>
              <a:rPr lang="en-IN" sz="3200" dirty="0"/>
              <a:t>Additional Requirements Provided:</a:t>
            </a:r>
          </a:p>
        </p:txBody>
      </p:sp>
      <p:sp>
        <p:nvSpPr>
          <p:cNvPr id="3" name="Content Placeholder 2">
            <a:extLst>
              <a:ext uri="{FF2B5EF4-FFF2-40B4-BE49-F238E27FC236}">
                <a16:creationId xmlns:a16="http://schemas.microsoft.com/office/drawing/2014/main" id="{C118AA02-6D89-49DD-9486-7375ED10322E}"/>
              </a:ext>
            </a:extLst>
          </p:cNvPr>
          <p:cNvSpPr>
            <a:spLocks noGrp="1"/>
          </p:cNvSpPr>
          <p:nvPr>
            <p:ph idx="1"/>
          </p:nvPr>
        </p:nvSpPr>
        <p:spPr>
          <a:xfrm>
            <a:off x="1063752" y="1245704"/>
            <a:ext cx="10064496" cy="5280992"/>
          </a:xfrm>
        </p:spPr>
        <p:txBody>
          <a:bodyPr>
            <a:normAutofit/>
          </a:bodyPr>
          <a:lstStyle/>
          <a:p>
            <a:pPr marL="0" indent="0">
              <a:buNone/>
            </a:pPr>
            <a:r>
              <a:rPr lang="en-IN" sz="2800" b="1" dirty="0"/>
              <a:t>In User Android Application:</a:t>
            </a:r>
          </a:p>
          <a:p>
            <a:pPr algn="just"/>
            <a:r>
              <a:rPr lang="en-IN" sz="2400" dirty="0"/>
              <a:t>Cancel Aadhar pic Upload Option.</a:t>
            </a:r>
          </a:p>
          <a:p>
            <a:pPr lvl="0" algn="just"/>
            <a:r>
              <a:rPr lang="en-IN" sz="2400" dirty="0"/>
              <a:t>Make Email optional.</a:t>
            </a:r>
          </a:p>
          <a:p>
            <a:pPr lvl="0" algn="just"/>
            <a:r>
              <a:rPr lang="en-IN" sz="2400" dirty="0"/>
              <a:t>Make User mobile/email as login Id.</a:t>
            </a:r>
          </a:p>
          <a:p>
            <a:pPr lvl="0" algn="just"/>
            <a:r>
              <a:rPr lang="en-IN" sz="2400" dirty="0"/>
              <a:t>Notification for Camera resolution to be more than 2MP while Capturing photo.</a:t>
            </a:r>
          </a:p>
          <a:p>
            <a:pPr lvl="0" algn="just"/>
            <a:r>
              <a:rPr lang="en-IN" sz="2400" dirty="0"/>
              <a:t>Send </a:t>
            </a:r>
            <a:r>
              <a:rPr lang="en-IN" sz="2400" dirty="0" err="1"/>
              <a:t>otp</a:t>
            </a:r>
            <a:r>
              <a:rPr lang="en-IN" sz="2400" dirty="0"/>
              <a:t> to mobile number in case of change in login credential.</a:t>
            </a:r>
          </a:p>
          <a:p>
            <a:pPr lvl="0" algn="just"/>
            <a:r>
              <a:rPr lang="en-IN" sz="2400" dirty="0"/>
              <a:t>Make photo visible or tick mark after uploading.</a:t>
            </a:r>
          </a:p>
          <a:p>
            <a:pPr lvl="0" algn="just"/>
            <a:r>
              <a:rPr lang="en-IN" sz="2400" dirty="0"/>
              <a:t>Add radio buttons for status of complaint, default pending, then either solved or rejected.</a:t>
            </a:r>
          </a:p>
          <a:p>
            <a:pPr lvl="0" algn="just"/>
            <a:r>
              <a:rPr lang="en-IN" sz="2400" dirty="0"/>
              <a:t>Write a note to upload genuine pic/complaint.</a:t>
            </a:r>
          </a:p>
          <a:p>
            <a:endParaRPr lang="en-IN" dirty="0"/>
          </a:p>
        </p:txBody>
      </p:sp>
      <p:sp>
        <p:nvSpPr>
          <p:cNvPr id="4" name="Slide Number Placeholder 3">
            <a:extLst>
              <a:ext uri="{FF2B5EF4-FFF2-40B4-BE49-F238E27FC236}">
                <a16:creationId xmlns:a16="http://schemas.microsoft.com/office/drawing/2014/main" id="{4AEBA43F-9830-4F89-9D96-E08215D5255B}"/>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39482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C773C-8223-4329-900A-A000A781195B}"/>
              </a:ext>
            </a:extLst>
          </p:cNvPr>
          <p:cNvSpPr>
            <a:spLocks noGrp="1"/>
          </p:cNvSpPr>
          <p:nvPr>
            <p:ph idx="1"/>
          </p:nvPr>
        </p:nvSpPr>
        <p:spPr>
          <a:xfrm>
            <a:off x="808383" y="410817"/>
            <a:ext cx="10319865" cy="6042992"/>
          </a:xfrm>
        </p:spPr>
        <p:txBody>
          <a:bodyPr/>
          <a:lstStyle/>
          <a:p>
            <a:pPr lvl="0"/>
            <a:r>
              <a:rPr lang="en-IN" sz="2400" dirty="0"/>
              <a:t>Write a note to upload genuine pic/complaint.</a:t>
            </a:r>
          </a:p>
          <a:p>
            <a:pPr lvl="0"/>
            <a:r>
              <a:rPr lang="en-IN" sz="2400" dirty="0"/>
              <a:t>While user registers for complaint ask for phone number.</a:t>
            </a:r>
          </a:p>
          <a:p>
            <a:pPr lvl="0"/>
            <a:r>
              <a:rPr lang="en-IN" sz="2400" dirty="0"/>
              <a:t>At splash page use a best tag line.</a:t>
            </a:r>
          </a:p>
          <a:p>
            <a:pPr lvl="0"/>
            <a:r>
              <a:rPr lang="en-IN" sz="2400" dirty="0"/>
              <a:t>Description about the app.</a:t>
            </a:r>
          </a:p>
          <a:p>
            <a:r>
              <a:rPr lang="en-IN" sz="2400" dirty="0"/>
              <a:t>Note: Use Gov India free Cloud Storage.</a:t>
            </a:r>
          </a:p>
          <a:p>
            <a:pPr marL="0" indent="0">
              <a:buNone/>
            </a:pPr>
            <a:endParaRPr lang="en-IN" dirty="0"/>
          </a:p>
        </p:txBody>
      </p:sp>
      <p:sp>
        <p:nvSpPr>
          <p:cNvPr id="4" name="Slide Number Placeholder 3">
            <a:extLst>
              <a:ext uri="{FF2B5EF4-FFF2-40B4-BE49-F238E27FC236}">
                <a16:creationId xmlns:a16="http://schemas.microsoft.com/office/drawing/2014/main" id="{48D181DE-EAAC-4D0C-BBC2-2FEC676DE000}"/>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3628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CBCD3-5A24-4591-B76C-9F78E4ADD0B1}"/>
              </a:ext>
            </a:extLst>
          </p:cNvPr>
          <p:cNvSpPr>
            <a:spLocks noGrp="1"/>
          </p:cNvSpPr>
          <p:nvPr>
            <p:ph idx="1"/>
          </p:nvPr>
        </p:nvSpPr>
        <p:spPr>
          <a:xfrm>
            <a:off x="689113" y="278295"/>
            <a:ext cx="10439135" cy="6162261"/>
          </a:xfrm>
        </p:spPr>
        <p:txBody>
          <a:bodyPr>
            <a:normAutofit/>
          </a:bodyPr>
          <a:lstStyle/>
          <a:p>
            <a:pPr marL="0" indent="0">
              <a:buNone/>
            </a:pPr>
            <a:r>
              <a:rPr lang="en-IN" sz="2800" b="1" dirty="0"/>
              <a:t>In Panchayath Application:</a:t>
            </a:r>
          </a:p>
          <a:p>
            <a:pPr lvl="0" algn="just"/>
            <a:r>
              <a:rPr lang="en-IN" sz="2400" dirty="0"/>
              <a:t>Remainder for not attending Complaint after 3 days.</a:t>
            </a:r>
          </a:p>
          <a:p>
            <a:pPr lvl="0" algn="just"/>
            <a:r>
              <a:rPr lang="en-IN" sz="2400" dirty="0"/>
              <a:t>Schedule for solving complaint should be removed.</a:t>
            </a:r>
          </a:p>
          <a:p>
            <a:pPr lvl="0" algn="just"/>
            <a:r>
              <a:rPr lang="en-IN" sz="2400" dirty="0"/>
              <a:t>After complaint is validated give buttons for only solved/rejected/default pending.</a:t>
            </a:r>
          </a:p>
          <a:p>
            <a:pPr lvl="0" algn="just"/>
            <a:r>
              <a:rPr lang="en-IN" sz="2400" dirty="0"/>
              <a:t>Phone number access for panchayath officer of the user who has registered the complaint.</a:t>
            </a:r>
          </a:p>
          <a:p>
            <a:pPr lvl="0" algn="just"/>
            <a:r>
              <a:rPr lang="en-IN" sz="2400" dirty="0"/>
              <a:t>Use pie chart instead of bar graph.</a:t>
            </a:r>
          </a:p>
          <a:p>
            <a:pPr lvl="0" algn="just"/>
            <a:r>
              <a:rPr lang="en-IN" sz="2400" dirty="0"/>
              <a:t>Make panchayath member login through ID’s provided to the respective Panchayaths.</a:t>
            </a:r>
          </a:p>
          <a:p>
            <a:pPr lvl="0" algn="just"/>
            <a:r>
              <a:rPr lang="en-IN" sz="2400" dirty="0"/>
              <a:t>Completed task should be removed from completed columns</a:t>
            </a:r>
          </a:p>
          <a:p>
            <a:pPr lvl="0" algn="just"/>
            <a:r>
              <a:rPr lang="en-IN" sz="2400" dirty="0"/>
              <a:t>Provision to upload Pictures after completing the work.</a:t>
            </a:r>
          </a:p>
          <a:p>
            <a:pPr marL="0" indent="0" algn="just">
              <a:buNone/>
            </a:pPr>
            <a:r>
              <a:rPr lang="en-IN" sz="2400" b="1" dirty="0"/>
              <a:t>“The android application should be developed for Panchayath members</a:t>
            </a:r>
            <a:r>
              <a:rPr lang="en-IN" sz="2400" dirty="0"/>
              <a:t>”</a:t>
            </a:r>
          </a:p>
          <a:p>
            <a:pPr marL="0" indent="0">
              <a:buNone/>
            </a:pPr>
            <a:endParaRPr lang="en-IN" sz="2800" b="1" dirty="0"/>
          </a:p>
        </p:txBody>
      </p:sp>
      <p:sp>
        <p:nvSpPr>
          <p:cNvPr id="4" name="Slide Number Placeholder 3">
            <a:extLst>
              <a:ext uri="{FF2B5EF4-FFF2-40B4-BE49-F238E27FC236}">
                <a16:creationId xmlns:a16="http://schemas.microsoft.com/office/drawing/2014/main" id="{A268EF76-2785-407E-B795-99A22D1FD2DD}"/>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45948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DF262-29E5-4B85-BA02-A6837E65F558}"/>
              </a:ext>
            </a:extLst>
          </p:cNvPr>
          <p:cNvSpPr>
            <a:spLocks noGrp="1"/>
          </p:cNvSpPr>
          <p:nvPr>
            <p:ph type="title"/>
          </p:nvPr>
        </p:nvSpPr>
        <p:spPr>
          <a:xfrm>
            <a:off x="1069848" y="484632"/>
            <a:ext cx="5821282" cy="867090"/>
          </a:xfrm>
        </p:spPr>
        <p:txBody>
          <a:bodyPr>
            <a:normAutofit/>
          </a:bodyPr>
          <a:lstStyle/>
          <a:p>
            <a:r>
              <a:rPr lang="en-IN" sz="3200" dirty="0"/>
              <a:t>System Design:</a:t>
            </a:r>
          </a:p>
        </p:txBody>
      </p:sp>
      <p:sp>
        <p:nvSpPr>
          <p:cNvPr id="3" name="Content Placeholder 2">
            <a:extLst>
              <a:ext uri="{FF2B5EF4-FFF2-40B4-BE49-F238E27FC236}">
                <a16:creationId xmlns:a16="http://schemas.microsoft.com/office/drawing/2014/main" id="{92CE52A1-A063-490B-A56F-83F404DA2281}"/>
              </a:ext>
            </a:extLst>
          </p:cNvPr>
          <p:cNvSpPr>
            <a:spLocks noGrp="1"/>
          </p:cNvSpPr>
          <p:nvPr>
            <p:ph idx="1"/>
          </p:nvPr>
        </p:nvSpPr>
        <p:spPr>
          <a:xfrm>
            <a:off x="1069848" y="1192696"/>
            <a:ext cx="10058400" cy="4979504"/>
          </a:xfrm>
        </p:spPr>
        <p:txBody>
          <a:bodyPr/>
          <a:lstStyle/>
          <a:p>
            <a:pPr>
              <a:lnSpc>
                <a:spcPct val="150000"/>
              </a:lnSpc>
              <a:buFont typeface="Wingdings" panose="05000000000000000000" pitchFamily="2" charset="2"/>
              <a:buChar char="v"/>
            </a:pPr>
            <a:r>
              <a:rPr lang="en-IN" sz="2400" dirty="0"/>
              <a:t>Admin login:</a:t>
            </a:r>
          </a:p>
          <a:p>
            <a:pPr marL="0" indent="0">
              <a:buNone/>
            </a:pPr>
            <a:endParaRPr lang="en-IN" dirty="0"/>
          </a:p>
        </p:txBody>
      </p:sp>
      <p:sp>
        <p:nvSpPr>
          <p:cNvPr id="4" name="Slide Number Placeholder 3">
            <a:extLst>
              <a:ext uri="{FF2B5EF4-FFF2-40B4-BE49-F238E27FC236}">
                <a16:creationId xmlns:a16="http://schemas.microsoft.com/office/drawing/2014/main" id="{E4B6CDF9-4809-448D-A476-A96D5701F7C4}"/>
              </a:ext>
            </a:extLst>
          </p:cNvPr>
          <p:cNvSpPr>
            <a:spLocks noGrp="1"/>
          </p:cNvSpPr>
          <p:nvPr>
            <p:ph type="sldNum" sz="quarter" idx="12"/>
          </p:nvPr>
        </p:nvSpPr>
        <p:spPr/>
        <p:txBody>
          <a:bodyPr/>
          <a:lstStyle/>
          <a:p>
            <a:fld id="{4FAB73BC-B049-4115-A692-8D63A059BFB8}" type="slidenum">
              <a:rPr lang="en-US" smtClean="0"/>
              <a:t>7</a:t>
            </a:fld>
            <a:endParaRPr lang="en-US" dirty="0"/>
          </a:p>
        </p:txBody>
      </p:sp>
      <p:pic>
        <p:nvPicPr>
          <p:cNvPr id="5" name="Picture 4">
            <a:extLst>
              <a:ext uri="{FF2B5EF4-FFF2-40B4-BE49-F238E27FC236}">
                <a16:creationId xmlns:a16="http://schemas.microsoft.com/office/drawing/2014/main" id="{23400244-405A-4089-B4BF-E3B0B136EB84}"/>
              </a:ext>
            </a:extLst>
          </p:cNvPr>
          <p:cNvPicPr>
            <a:picLocks noChangeAspect="1"/>
          </p:cNvPicPr>
          <p:nvPr/>
        </p:nvPicPr>
        <p:blipFill>
          <a:blip r:embed="rId2"/>
          <a:stretch>
            <a:fillRect/>
          </a:stretch>
        </p:blipFill>
        <p:spPr>
          <a:xfrm>
            <a:off x="1063752" y="2209366"/>
            <a:ext cx="9881339" cy="3834297"/>
          </a:xfrm>
          <a:prstGeom prst="rect">
            <a:avLst/>
          </a:prstGeom>
        </p:spPr>
      </p:pic>
    </p:spTree>
    <p:extLst>
      <p:ext uri="{BB962C8B-B14F-4D97-AF65-F5344CB8AC3E}">
        <p14:creationId xmlns:p14="http://schemas.microsoft.com/office/powerpoint/2010/main" val="428753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F90E4-FB27-4E40-B4A8-2EFA6C02C6EB}"/>
              </a:ext>
            </a:extLst>
          </p:cNvPr>
          <p:cNvSpPr>
            <a:spLocks noGrp="1"/>
          </p:cNvSpPr>
          <p:nvPr>
            <p:ph idx="1"/>
          </p:nvPr>
        </p:nvSpPr>
        <p:spPr>
          <a:xfrm>
            <a:off x="969818" y="498764"/>
            <a:ext cx="10158430" cy="5673436"/>
          </a:xfrm>
        </p:spPr>
        <p:txBody>
          <a:bodyPr/>
          <a:lstStyle/>
          <a:p>
            <a:r>
              <a:rPr lang="en-IN" dirty="0"/>
              <a:t>Panchayath login:</a:t>
            </a:r>
          </a:p>
        </p:txBody>
      </p:sp>
      <p:sp>
        <p:nvSpPr>
          <p:cNvPr id="4" name="Slide Number Placeholder 3">
            <a:extLst>
              <a:ext uri="{FF2B5EF4-FFF2-40B4-BE49-F238E27FC236}">
                <a16:creationId xmlns:a16="http://schemas.microsoft.com/office/drawing/2014/main" id="{05A4BD41-4F38-4D6E-A26D-F7D3A924D682}"/>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5" name="Picture 4">
            <a:extLst>
              <a:ext uri="{FF2B5EF4-FFF2-40B4-BE49-F238E27FC236}">
                <a16:creationId xmlns:a16="http://schemas.microsoft.com/office/drawing/2014/main" id="{4142E1D6-8BD3-445D-8579-6001F89CB566}"/>
              </a:ext>
            </a:extLst>
          </p:cNvPr>
          <p:cNvPicPr>
            <a:picLocks noChangeAspect="1"/>
          </p:cNvPicPr>
          <p:nvPr/>
        </p:nvPicPr>
        <p:blipFill>
          <a:blip r:embed="rId2"/>
          <a:stretch>
            <a:fillRect/>
          </a:stretch>
        </p:blipFill>
        <p:spPr>
          <a:xfrm>
            <a:off x="621824" y="964473"/>
            <a:ext cx="10689304" cy="5673436"/>
          </a:xfrm>
          <a:prstGeom prst="rect">
            <a:avLst/>
          </a:prstGeom>
        </p:spPr>
      </p:pic>
    </p:spTree>
    <p:extLst>
      <p:ext uri="{BB962C8B-B14F-4D97-AF65-F5344CB8AC3E}">
        <p14:creationId xmlns:p14="http://schemas.microsoft.com/office/powerpoint/2010/main" val="49011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AA69-A220-44E2-92B8-09E41033FCFF}"/>
              </a:ext>
            </a:extLst>
          </p:cNvPr>
          <p:cNvSpPr>
            <a:spLocks noGrp="1"/>
          </p:cNvSpPr>
          <p:nvPr>
            <p:ph type="title"/>
          </p:nvPr>
        </p:nvSpPr>
        <p:spPr>
          <a:xfrm>
            <a:off x="1069848" y="484632"/>
            <a:ext cx="10058400" cy="4537942"/>
          </a:xfrm>
        </p:spPr>
        <p:txBody>
          <a:bodyPr>
            <a:normAutofit/>
          </a:bodyPr>
          <a:lstStyle/>
          <a:p>
            <a:pPr algn="ctr"/>
            <a:r>
              <a:rPr lang="en-IN" sz="6000" dirty="0"/>
              <a:t>Thank you</a:t>
            </a:r>
          </a:p>
        </p:txBody>
      </p:sp>
      <p:sp>
        <p:nvSpPr>
          <p:cNvPr id="4" name="Slide Number Placeholder 3">
            <a:extLst>
              <a:ext uri="{FF2B5EF4-FFF2-40B4-BE49-F238E27FC236}">
                <a16:creationId xmlns:a16="http://schemas.microsoft.com/office/drawing/2014/main" id="{76A70434-269D-46CF-8547-E4E521100E65}"/>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542488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391</TotalTime>
  <Words>572</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Georgia</vt:lpstr>
      <vt:lpstr>Trebuchet MS</vt:lpstr>
      <vt:lpstr>Wingdings</vt:lpstr>
      <vt:lpstr>Wood Type</vt:lpstr>
      <vt:lpstr>Voice of Citizen V-2.0</vt:lpstr>
      <vt:lpstr>Introduction:</vt:lpstr>
      <vt:lpstr>Literature survey</vt:lpstr>
      <vt:lpstr>Additional Requirements Provided:</vt:lpstr>
      <vt:lpstr>PowerPoint Presentation</vt:lpstr>
      <vt:lpstr>PowerPoint Presentation</vt:lpstr>
      <vt:lpstr>System Design: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of Citizen</dc:title>
  <dc:creator>VIGNESH</dc:creator>
  <cp:lastModifiedBy>VIGNESH</cp:lastModifiedBy>
  <cp:revision>13</cp:revision>
  <dcterms:created xsi:type="dcterms:W3CDTF">2019-09-22T11:01:44Z</dcterms:created>
  <dcterms:modified xsi:type="dcterms:W3CDTF">2020-04-21T04:47:17Z</dcterms:modified>
</cp:coreProperties>
</file>