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control systems use line-based analysis to detect merge conflicts which result in many unnecessary manual merge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Smerge: Smarter Merge Conflict Resolutions</a:t>
            </a:r>
            <a:endParaRPr sz="36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41"/>
            <a:ext cx="81231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Alva Wei (alvawei)</a:t>
            </a:r>
            <a:br>
              <a:rPr lang="en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Jediah Conachan (jediah6)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Kenji Nicholson (kenjilee)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Steven Miller (stevenm62)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Sungmin Rhee (srhee4)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Bitbucket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Resolves all conflicts by branch prioritizing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undesirable merges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similarly to Github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Opposite to ours: Very conservative and requires manual action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Conflerge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Token-based merge and AST-based merge for fine-grain analysis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resolves merge conflict about 50% of the time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succeed or fail silently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defective merges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 we’ll build off of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17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61975" y="747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Problem: Version control systems use line-based analysis to detect merge conflicts which results in many unnecessary manual merges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Manual merges = valuable developer time = more money spent on projects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850" y="1946575"/>
            <a:ext cx="6255900" cy="3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Challenges So Far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72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Unsatisfactory merge would increase the user’s workload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would need to revert the change and manually resolve merge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between the amount of user input and the quality of merge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user input and maximize quality of merge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handling merge conflicts easier and require less time/money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middle ground between automating merges and accepting input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giving input intuitive and faster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GUI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frequency of undesired behavior for merges that are automated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Approaches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categories: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Conservative approaches that require lots of user input</a:t>
            </a:r>
            <a:endParaRPr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consuming to fill out the user input</a:t>
            </a:r>
            <a:endParaRPr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they don’t require as much user input, usually few conflicts are resolved</a:t>
            </a:r>
            <a:endParaRPr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BitBucket, Git ‘ignore whitespace’</a:t>
            </a:r>
            <a:endParaRPr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automated approaches that require no input</a:t>
            </a:r>
            <a:endParaRPr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defective merges with undesired interleavings</a:t>
            </a:r>
            <a:endParaRPr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merges lead to undesired behavior</a:t>
            </a:r>
            <a:endParaRPr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Conflerge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482925"/>
            <a:ext cx="5580775" cy="24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820000" y="820225"/>
            <a:ext cx="30123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Input: git merge conflict via 2 conflicts</a:t>
            </a:r>
            <a:endParaRPr>
              <a:solidFill>
                <a:schemeClr val="accent3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Parse input using JavaParser</a:t>
            </a:r>
            <a:endParaRPr>
              <a:solidFill>
                <a:schemeClr val="accent3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Find conflicts in parsed code</a:t>
            </a:r>
            <a:endParaRPr>
              <a:solidFill>
                <a:schemeClr val="accent3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Resolve with merger</a:t>
            </a:r>
            <a:endParaRPr>
              <a:solidFill>
                <a:schemeClr val="accent3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eriod"/>
            </a:pPr>
            <a:r>
              <a:rPr lang="en">
                <a:solidFill>
                  <a:schemeClr val="accent3"/>
                </a:solidFill>
              </a:rPr>
              <a:t>ASTs &amp; Mergers</a:t>
            </a:r>
            <a:endParaRPr>
              <a:solidFill>
                <a:schemeClr val="accent3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eriod"/>
            </a:pPr>
            <a:r>
              <a:rPr lang="en">
                <a:solidFill>
                  <a:schemeClr val="accent3"/>
                </a:solidFill>
              </a:rPr>
              <a:t>GUI provides user input</a:t>
            </a:r>
            <a:endParaRPr>
              <a:solidFill>
                <a:schemeClr val="accent3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Find resolution</a:t>
            </a:r>
            <a:endParaRPr>
              <a:solidFill>
                <a:schemeClr val="accent3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Unparse back to code</a:t>
            </a:r>
            <a:endParaRPr>
              <a:solidFill>
                <a:schemeClr val="accent3"/>
              </a:solidFill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Output: conflict resolution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(cont.)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9900" y="1180900"/>
            <a:ext cx="341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to take user inputs for better resolution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Auto-Solve Selection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Confirmations w/</a:t>
            </a:r>
            <a:br>
              <a:rPr lang="en"/>
            </a:br>
            <a:r>
              <a:rPr lang="en"/>
              <a:t>‘Options’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tab opens user guide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tab opens auto-solve</a:t>
            </a:r>
            <a:br>
              <a:rPr lang="en"/>
            </a:br>
            <a:r>
              <a:rPr lang="en"/>
              <a:t>menu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50" y="1304625"/>
            <a:ext cx="5587149" cy="26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How successful is Smerge at reducing conflicts?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Smerge will reduce the number of merge conflicts experienced by the programmer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 many GitHub repositories and their respective historical data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the historical data, look for merge commits that have two or more parents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git’s standard merge tools on the commits and record how many conflicts arise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other tools on the commits and record how many conflicts arise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Smerge’s merging algorithm and record how many conflicts arise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and contrast the human resolution to the conflict with Smerge’s merge resolution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(cont.)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029775" y="1122475"/>
            <a:ext cx="3701400" cy="3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Smerge has less conflicts than competitors, we will have succeeded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Threats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selection bias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select a small # of repos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intuitiveness is subjective</a:t>
            </a:r>
            <a:endParaRPr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everyone will like it</a:t>
            </a:r>
            <a:endParaRPr/>
          </a:p>
        </p:txBody>
      </p:sp>
      <p:pic>
        <p:nvPicPr>
          <p:cNvPr id="112" name="Shape 11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75" y="1761313"/>
            <a:ext cx="44862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41000" y="1122475"/>
            <a:ext cx="44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Proxima Nova</vt:lpstr>
      <vt:lpstr>Arial</vt:lpstr>
      <vt:lpstr>Spearmint</vt:lpstr>
      <vt:lpstr>Smerge: Smarter Merge Conflict Resolutions</vt:lpstr>
      <vt:lpstr>Motivation</vt:lpstr>
      <vt:lpstr>Risks &amp; Challenges So Far</vt:lpstr>
      <vt:lpstr>Goals</vt:lpstr>
      <vt:lpstr>Current Approaches</vt:lpstr>
      <vt:lpstr>Approach</vt:lpstr>
      <vt:lpstr>Approach (cont.)</vt:lpstr>
      <vt:lpstr>Research</vt:lpstr>
      <vt:lpstr>Research (cont.)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Smerge: Smarter Merge Conflict Resolutions</dc:title>
  <dc:creator>Kenji</dc:creator>
  <cp:lastModifiedBy>Kenji</cp:lastModifiedBy>
  <cp:revision>2</cp:revision>
  <dcterms:modified xsi:type="dcterms:W3CDTF">2018-04-16T08:32:09Z</dcterms:modified>
</cp:coreProperties>
</file>