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84" r:id="rId3"/>
    <p:sldId id="285" r:id="rId4"/>
    <p:sldId id="259" r:id="rId5"/>
    <p:sldId id="260" r:id="rId6"/>
    <p:sldId id="261" r:id="rId7"/>
    <p:sldId id="263" r:id="rId8"/>
    <p:sldId id="286" r:id="rId9"/>
    <p:sldId id="262" r:id="rId10"/>
    <p:sldId id="287" r:id="rId11"/>
    <p:sldId id="288" r:id="rId12"/>
    <p:sldId id="289" r:id="rId13"/>
    <p:sldId id="290" r:id="rId14"/>
    <p:sldId id="291" r:id="rId15"/>
    <p:sldId id="293" r:id="rId16"/>
    <p:sldId id="266" r:id="rId17"/>
    <p:sldId id="296" r:id="rId18"/>
    <p:sldId id="297" r:id="rId19"/>
    <p:sldId id="294" r:id="rId20"/>
    <p:sldId id="295" r:id="rId21"/>
    <p:sldId id="279" r:id="rId22"/>
  </p:sldIdLst>
  <p:sldSz cx="9144000" cy="5143500" type="screen16x9"/>
  <p:notesSz cx="6858000" cy="9144000"/>
  <p:embeddedFontLst>
    <p:embeddedFont>
      <p:font typeface="Sniglet" panose="020B0604020202020204" charset="0"/>
      <p:regular r:id="rId24"/>
    </p:embeddedFont>
    <p:embeddedFont>
      <p:font typeface="Dosis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B60FB8B-1F91-41A3-A708-3DEB35DC4975}">
  <a:tblStyle styleId="{5B60FB8B-1F91-41A3-A708-3DEB35DC49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346" y="1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03790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Shape 5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Shape 5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Shape 7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0" t="0" r="0" b="0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Shape 184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Shape 185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0" t="0" r="0" b="0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Shape 187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Shape 215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Shape 217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Shape 239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Shape 241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2159325" y="2161800"/>
            <a:ext cx="4825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7350" algn="ctr" rtl="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500"/>
              <a:buChar char="✘"/>
              <a:defRPr sz="2500" b="1">
                <a:solidFill>
                  <a:srgbClr val="1C4587"/>
                </a:solidFill>
              </a:defRPr>
            </a:lvl1pPr>
            <a:lvl2pPr marL="914400" lvl="1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✗"/>
              <a:defRPr sz="2500" b="1">
                <a:solidFill>
                  <a:srgbClr val="1C4587"/>
                </a:solidFill>
              </a:defRPr>
            </a:lvl2pPr>
            <a:lvl3pPr marL="1371600" lvl="2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3pPr>
            <a:lvl4pPr marL="1828800" lvl="3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4pPr>
            <a:lvl5pPr marL="2286000" lvl="4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5pPr>
            <a:lvl6pPr marL="2743200" lvl="5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6pPr>
            <a:lvl7pPr marL="3200400" lvl="6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7pPr>
            <a:lvl8pPr marL="3657600" lvl="7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8pPr>
            <a:lvl9pPr marL="4114800" lvl="8" indent="-38735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0" name="Shape 26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2" name="Shape 282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4" name="Shape 284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1" name="Shape 291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2" name="Shape 292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1" name="Shape 321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1590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✘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1590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✘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grpSp>
        <p:nvGrpSpPr>
          <p:cNvPr id="326" name="Shape 326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327" name="Shape 327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56" name="Shape 356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747925" y="1308875"/>
            <a:ext cx="2097900" cy="3617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60" name="Shape 360"/>
          <p:cNvSpPr txBox="1">
            <a:spLocks noGrp="1"/>
          </p:cNvSpPr>
          <p:nvPr>
            <p:ph type="body" idx="2"/>
          </p:nvPr>
        </p:nvSpPr>
        <p:spPr>
          <a:xfrm>
            <a:off x="2953087" y="1308875"/>
            <a:ext cx="2097900" cy="3617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61" name="Shape 361"/>
          <p:cNvSpPr txBox="1">
            <a:spLocks noGrp="1"/>
          </p:cNvSpPr>
          <p:nvPr>
            <p:ph type="body" idx="3"/>
          </p:nvPr>
        </p:nvSpPr>
        <p:spPr>
          <a:xfrm>
            <a:off x="5158248" y="1308875"/>
            <a:ext cx="2097900" cy="3617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362" name="Shape 362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363" name="Shape 363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2" name="Shape 392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395" name="Shape 39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396" name="Shape 396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25" name="Shape 42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Shape 483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Shape 505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Shape 507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Shape 7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0" t="0" r="0" b="0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0" t="0" r="0" b="0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ctrTitle"/>
          </p:nvPr>
        </p:nvSpPr>
        <p:spPr>
          <a:xfrm>
            <a:off x="2843808" y="1059582"/>
            <a:ext cx="3128664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ClimbCode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Business Area</a:t>
            </a:r>
            <a:endParaRPr dirty="0"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755576" y="1203598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200" dirty="0" err="1" smtClean="0"/>
              <a:t>Our</a:t>
            </a:r>
            <a:r>
              <a:rPr lang="es-ES" sz="2200" dirty="0" smtClean="0"/>
              <a:t> </a:t>
            </a:r>
            <a:r>
              <a:rPr lang="es-ES" sz="2200" dirty="0" err="1" smtClean="0"/>
              <a:t>application</a:t>
            </a:r>
            <a:r>
              <a:rPr lang="es-ES" sz="2200" dirty="0" smtClean="0"/>
              <a:t> </a:t>
            </a:r>
            <a:r>
              <a:rPr lang="es-ES" sz="2200" dirty="0" err="1" smtClean="0"/>
              <a:t>will</a:t>
            </a:r>
            <a:r>
              <a:rPr lang="es-ES" sz="2200" dirty="0" smtClean="0"/>
              <a:t> use </a:t>
            </a:r>
            <a:r>
              <a:rPr lang="es-ES" sz="2200" dirty="0" err="1" smtClean="0"/>
              <a:t>different</a:t>
            </a:r>
            <a:r>
              <a:rPr lang="es-ES" sz="2200" dirty="0" smtClean="0"/>
              <a:t> </a:t>
            </a:r>
            <a:r>
              <a:rPr lang="es-ES" sz="2200" dirty="0" err="1" smtClean="0"/>
              <a:t>kinds</a:t>
            </a:r>
            <a:r>
              <a:rPr lang="es-ES" sz="2200" dirty="0" smtClean="0"/>
              <a:t> of </a:t>
            </a:r>
            <a:r>
              <a:rPr lang="es-ES" sz="2200" dirty="0" err="1" smtClean="0"/>
              <a:t>licenses</a:t>
            </a:r>
            <a:r>
              <a:rPr lang="es-ES" sz="2200" dirty="0" smtClean="0"/>
              <a:t>, </a:t>
            </a:r>
            <a:r>
              <a:rPr lang="es-ES" sz="2200" dirty="0" err="1" smtClean="0"/>
              <a:t>which</a:t>
            </a:r>
            <a:r>
              <a:rPr lang="es-ES" sz="2200" dirty="0" smtClean="0"/>
              <a:t> are </a:t>
            </a:r>
            <a:r>
              <a:rPr lang="es-ES" sz="2200" dirty="0" err="1" smtClean="0"/>
              <a:t>different</a:t>
            </a:r>
            <a:r>
              <a:rPr lang="es-ES" sz="2200" dirty="0" smtClean="0"/>
              <a:t> in </a:t>
            </a:r>
            <a:r>
              <a:rPr lang="es-ES" sz="2200" dirty="0" err="1" smtClean="0"/>
              <a:t>the</a:t>
            </a:r>
            <a:r>
              <a:rPr lang="es-ES" sz="2200" dirty="0" smtClean="0"/>
              <a:t> </a:t>
            </a:r>
            <a:r>
              <a:rPr lang="es-ES" sz="2200" dirty="0" err="1" smtClean="0"/>
              <a:t>number</a:t>
            </a:r>
            <a:r>
              <a:rPr lang="es-ES" sz="2200" dirty="0" smtClean="0"/>
              <a:t> of </a:t>
            </a:r>
            <a:r>
              <a:rPr lang="es-ES" sz="2200" dirty="0" err="1" smtClean="0"/>
              <a:t>users</a:t>
            </a:r>
            <a:r>
              <a:rPr lang="es-ES" sz="2200" dirty="0" smtClean="0"/>
              <a:t> and </a:t>
            </a:r>
            <a:r>
              <a:rPr lang="es-ES" sz="2200" dirty="0" err="1" smtClean="0"/>
              <a:t>subjects</a:t>
            </a:r>
            <a:r>
              <a:rPr lang="es-ES" sz="2200" dirty="0" smtClean="0"/>
              <a:t>.</a:t>
            </a:r>
          </a:p>
          <a:p>
            <a:pPr marL="0" lvl="0" indent="0" algn="just">
              <a:spcBef>
                <a:spcPts val="600"/>
              </a:spcBef>
              <a:spcAft>
                <a:spcPts val="0"/>
              </a:spcAft>
              <a:buNone/>
            </a:pPr>
            <a:endParaRPr lang="es-ES" sz="2200" dirty="0"/>
          </a:p>
          <a:p>
            <a:pPr marL="0" lvl="0" indent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200" dirty="0" err="1" smtClean="0"/>
              <a:t>We</a:t>
            </a:r>
            <a:r>
              <a:rPr lang="es-ES" sz="2200" dirty="0" smtClean="0"/>
              <a:t> can </a:t>
            </a:r>
            <a:r>
              <a:rPr lang="es-ES" sz="2200" dirty="0" err="1" smtClean="0"/>
              <a:t>have</a:t>
            </a:r>
            <a:r>
              <a:rPr lang="es-ES" sz="2200" dirty="0" smtClean="0"/>
              <a:t> </a:t>
            </a:r>
            <a:r>
              <a:rPr lang="es-ES" sz="2200" dirty="0" err="1" smtClean="0"/>
              <a:t>many</a:t>
            </a:r>
            <a:r>
              <a:rPr lang="es-ES" sz="2200" dirty="0"/>
              <a:t> </a:t>
            </a:r>
            <a:r>
              <a:rPr lang="es-ES" sz="2200" dirty="0" err="1" smtClean="0"/>
              <a:t>different</a:t>
            </a:r>
            <a:r>
              <a:rPr lang="es-ES" sz="2200" dirty="0" smtClean="0"/>
              <a:t> </a:t>
            </a:r>
            <a:r>
              <a:rPr lang="es-ES" sz="2200" dirty="0" err="1" smtClean="0"/>
              <a:t>kinds</a:t>
            </a:r>
            <a:r>
              <a:rPr lang="es-ES" sz="2200" dirty="0" smtClean="0"/>
              <a:t> of </a:t>
            </a:r>
            <a:r>
              <a:rPr lang="es-ES" sz="2200" dirty="0" err="1" smtClean="0"/>
              <a:t>clients</a:t>
            </a:r>
            <a:r>
              <a:rPr lang="es-ES" sz="2200" dirty="0" smtClean="0"/>
              <a:t> </a:t>
            </a:r>
            <a:r>
              <a:rPr lang="es-ES" sz="2200" dirty="0" err="1" smtClean="0"/>
              <a:t>like</a:t>
            </a:r>
            <a:r>
              <a:rPr lang="es-ES" sz="2200" dirty="0" smtClean="0"/>
              <a:t> </a:t>
            </a:r>
            <a:r>
              <a:rPr lang="es-ES" sz="2200" dirty="0" err="1" smtClean="0"/>
              <a:t>that</a:t>
            </a:r>
            <a:r>
              <a:rPr lang="es-ES" sz="2200" dirty="0" smtClean="0"/>
              <a:t>!</a:t>
            </a:r>
            <a:endParaRPr sz="2200" dirty="0"/>
          </a:p>
        </p:txBody>
      </p:sp>
      <p:pic>
        <p:nvPicPr>
          <p:cNvPr id="7172" name="Picture 4" descr="Resultado de imagen de Excell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24" y="3047999"/>
            <a:ext cx="30861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2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sultado de imagen de Platypus dra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787774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0" name="Shape 570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Business Area</a:t>
            </a:r>
            <a:endParaRPr dirty="0"/>
          </a:p>
        </p:txBody>
      </p:sp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755576" y="1779662"/>
            <a:ext cx="2097900" cy="1728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For a license with physics and an amount of 10 stundents</a:t>
            </a:r>
            <a:endParaRPr dirty="0"/>
          </a:p>
        </p:txBody>
      </p:sp>
      <p:sp>
        <p:nvSpPr>
          <p:cNvPr id="572" name="Shape 572"/>
          <p:cNvSpPr txBox="1">
            <a:spLocks noGrp="1"/>
          </p:cNvSpPr>
          <p:nvPr>
            <p:ph type="body" idx="2"/>
          </p:nvPr>
        </p:nvSpPr>
        <p:spPr>
          <a:xfrm>
            <a:off x="2843808" y="1779662"/>
            <a:ext cx="2097900" cy="1440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Blue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For a license with maths and 20 stundents</a:t>
            </a:r>
            <a:endParaRPr dirty="0"/>
          </a:p>
        </p:txBody>
      </p:sp>
      <p:sp>
        <p:nvSpPr>
          <p:cNvPr id="573" name="Shape 573"/>
          <p:cNvSpPr txBox="1">
            <a:spLocks noGrp="1"/>
          </p:cNvSpPr>
          <p:nvPr>
            <p:ph type="body" idx="3"/>
          </p:nvPr>
        </p:nvSpPr>
        <p:spPr>
          <a:xfrm>
            <a:off x="5148064" y="1779662"/>
            <a:ext cx="2097900" cy="15841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Red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license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maths</a:t>
            </a:r>
            <a:r>
              <a:rPr lang="es-ES" dirty="0"/>
              <a:t> </a:t>
            </a:r>
            <a:r>
              <a:rPr lang="es-ES" dirty="0" smtClean="0"/>
              <a:t>and </a:t>
            </a:r>
            <a:r>
              <a:rPr lang="es-ES" dirty="0" err="1" smtClean="0"/>
              <a:t>physics</a:t>
            </a:r>
            <a:r>
              <a:rPr lang="es-ES" dirty="0" smtClean="0"/>
              <a:t>, and 20 </a:t>
            </a:r>
            <a:r>
              <a:rPr lang="es-ES" dirty="0" err="1" smtClean="0"/>
              <a:t>students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Shape 571"/>
          <p:cNvSpPr txBox="1">
            <a:spLocks/>
          </p:cNvSpPr>
          <p:nvPr/>
        </p:nvSpPr>
        <p:spPr>
          <a:xfrm>
            <a:off x="755576" y="1197430"/>
            <a:ext cx="2501361" cy="63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✘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✗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en-US" b="1" dirty="0" smtClean="0"/>
              <a:t>Some brief examples:</a:t>
            </a:r>
          </a:p>
        </p:txBody>
      </p:sp>
    </p:spTree>
    <p:extLst>
      <p:ext uri="{BB962C8B-B14F-4D97-AF65-F5344CB8AC3E}">
        <p14:creationId xmlns:p14="http://schemas.microsoft.com/office/powerpoint/2010/main" val="204129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Good and Bad facts</a:t>
            </a:r>
            <a:endParaRPr dirty="0"/>
          </a:p>
        </p:txBody>
      </p:sp>
      <p:sp>
        <p:nvSpPr>
          <p:cNvPr id="537" name="Shape 537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Time to get realistic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28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Good and Bad facts</a:t>
            </a:r>
            <a:endParaRPr dirty="0"/>
          </a:p>
        </p:txBody>
      </p:sp>
      <p:graphicFrame>
        <p:nvGraphicFramePr>
          <p:cNvPr id="600" name="Shape 600"/>
          <p:cNvGraphicFramePr/>
          <p:nvPr>
            <p:extLst>
              <p:ext uri="{D42A27DB-BD31-4B8C-83A1-F6EECF244321}">
                <p14:modId xmlns:p14="http://schemas.microsoft.com/office/powerpoint/2010/main" val="2367694587"/>
              </p:ext>
            </p:extLst>
          </p:nvPr>
        </p:nvGraphicFramePr>
        <p:xfrm>
          <a:off x="851200" y="1399581"/>
          <a:ext cx="6029800" cy="3275375"/>
        </p:xfrm>
        <a:graphic>
          <a:graphicData uri="http://schemas.openxmlformats.org/drawingml/2006/table">
            <a:tbl>
              <a:tblPr>
                <a:noFill/>
                <a:tableStyleId>{5B60FB8B-1F91-41A3-A708-3DEB35DC4975}</a:tableStyleId>
              </a:tblPr>
              <a:tblGrid>
                <a:gridCol w="1507450"/>
                <a:gridCol w="1507450"/>
                <a:gridCol w="1507450"/>
                <a:gridCol w="1507450"/>
              </a:tblGrid>
              <a:tr h="65507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Facts</a:t>
                      </a:r>
                      <a:endParaRPr lang="es-ES" sz="14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alpha val="496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Good</a:t>
                      </a:r>
                      <a:endParaRPr sz="11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alpha val="496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Bad</a:t>
                      </a:r>
                      <a:endParaRPr sz="11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alpha val="496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?</a:t>
                      </a:r>
                      <a:endParaRPr sz="11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alpha val="49620"/>
                      </a:schemeClr>
                    </a:solidFill>
                  </a:tcPr>
                </a:tc>
              </a:tr>
              <a:tr h="65507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Low Competitors</a:t>
                      </a:r>
                      <a:endParaRPr sz="11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 smtClean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X</a:t>
                      </a:r>
                      <a:endParaRPr sz="2000" b="1" dirty="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b="1" dirty="0" smtClean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-</a:t>
                      </a:r>
                      <a:endParaRPr sz="2000" b="1" dirty="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 smtClean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-</a:t>
                      </a:r>
                      <a:endParaRPr sz="2000" b="1" dirty="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5507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Access to Clients</a:t>
                      </a:r>
                      <a:endParaRPr sz="11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 smtClean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X</a:t>
                      </a:r>
                      <a:endParaRPr sz="2000" b="1" dirty="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 smtClean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-</a:t>
                      </a:r>
                      <a:endParaRPr sz="2000" b="1" dirty="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 smtClean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-</a:t>
                      </a:r>
                      <a:endParaRPr sz="2000" b="1" dirty="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5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Increase</a:t>
                      </a:r>
                      <a:r>
                        <a:rPr lang="en" sz="11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of services</a:t>
                      </a:r>
                      <a:endParaRPr sz="11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 smtClean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X</a:t>
                      </a:r>
                      <a:endParaRPr sz="2000" b="1" dirty="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 smtClean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-</a:t>
                      </a:r>
                      <a:endParaRPr sz="2000" b="1" dirty="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 smtClean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-</a:t>
                      </a:r>
                      <a:endParaRPr sz="2000" b="1" dirty="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5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Technology</a:t>
                      </a:r>
                      <a:endParaRPr sz="11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b="1" dirty="0" smtClean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-</a:t>
                      </a:r>
                      <a:endParaRPr sz="2000" b="1" dirty="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b="1" dirty="0" smtClean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-</a:t>
                      </a:r>
                      <a:endParaRPr sz="2000" b="1" dirty="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b="1" dirty="0" smtClean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X</a:t>
                      </a:r>
                      <a:endParaRPr sz="2000" b="1" dirty="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9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Good and Bad facts</a:t>
            </a:r>
            <a:endParaRPr dirty="0"/>
          </a:p>
        </p:txBody>
      </p:sp>
      <p:graphicFrame>
        <p:nvGraphicFramePr>
          <p:cNvPr id="600" name="Shape 600"/>
          <p:cNvGraphicFramePr/>
          <p:nvPr>
            <p:extLst>
              <p:ext uri="{D42A27DB-BD31-4B8C-83A1-F6EECF244321}">
                <p14:modId xmlns:p14="http://schemas.microsoft.com/office/powerpoint/2010/main" val="763554639"/>
              </p:ext>
            </p:extLst>
          </p:nvPr>
        </p:nvGraphicFramePr>
        <p:xfrm>
          <a:off x="851200" y="1399581"/>
          <a:ext cx="6029800" cy="1965225"/>
        </p:xfrm>
        <a:graphic>
          <a:graphicData uri="http://schemas.openxmlformats.org/drawingml/2006/table">
            <a:tbl>
              <a:tblPr>
                <a:noFill/>
                <a:tableStyleId>{5B60FB8B-1F91-41A3-A708-3DEB35DC4975}</a:tableStyleId>
              </a:tblPr>
              <a:tblGrid>
                <a:gridCol w="1507450"/>
                <a:gridCol w="1507450"/>
                <a:gridCol w="1507450"/>
                <a:gridCol w="1507450"/>
              </a:tblGrid>
              <a:tr h="65507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Facts</a:t>
                      </a:r>
                      <a:endParaRPr lang="es-ES" sz="14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alpha val="496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Good</a:t>
                      </a:r>
                      <a:endParaRPr sz="11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alpha val="496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Bad</a:t>
                      </a:r>
                      <a:endParaRPr sz="11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alpha val="496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?</a:t>
                      </a:r>
                      <a:endParaRPr sz="11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alpha val="49620"/>
                      </a:schemeClr>
                    </a:solidFill>
                  </a:tcPr>
                </a:tc>
              </a:tr>
              <a:tr h="65507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Specific market</a:t>
                      </a:r>
                      <a:endParaRPr sz="11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 smtClean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-</a:t>
                      </a:r>
                      <a:endParaRPr sz="2000" b="1" dirty="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b="1" dirty="0" smtClean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X</a:t>
                      </a:r>
                      <a:endParaRPr sz="2000" b="1" dirty="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 smtClean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-</a:t>
                      </a:r>
                      <a:endParaRPr sz="2000" b="1" dirty="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5507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Hard</a:t>
                      </a:r>
                      <a:r>
                        <a:rPr lang="en" sz="11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to Explain</a:t>
                      </a:r>
                      <a:endParaRPr sz="11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 smtClean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-</a:t>
                      </a:r>
                      <a:endParaRPr sz="2000" b="1" dirty="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 smtClean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X</a:t>
                      </a:r>
                      <a:endParaRPr sz="2000" b="1" dirty="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 smtClean="0">
                          <a:solidFill>
                            <a:srgbClr val="3D4965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-</a:t>
                      </a:r>
                      <a:endParaRPr sz="2000" b="1" dirty="0">
                        <a:solidFill>
                          <a:srgbClr val="3D4965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1C458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C458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9218" name="Picture 2" descr="Resultado de imagen de good and b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3435846"/>
            <a:ext cx="2520281" cy="169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90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Competitors</a:t>
            </a:r>
            <a:endParaRPr dirty="0"/>
          </a:p>
        </p:txBody>
      </p:sp>
      <p:sp>
        <p:nvSpPr>
          <p:cNvPr id="537" name="Shape 537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Other options… Or perhaps not?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50055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103"/>
            <a:ext cx="7560840" cy="484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6" name="Shape 586"/>
          <p:cNvSpPr txBox="1">
            <a:spLocks noGrp="1"/>
          </p:cNvSpPr>
          <p:nvPr>
            <p:ph type="title" idx="4294967295"/>
          </p:nvPr>
        </p:nvSpPr>
        <p:spPr>
          <a:xfrm>
            <a:off x="280950" y="4333500"/>
            <a:ext cx="8587500" cy="532200"/>
          </a:xfrm>
          <a:prstGeom prst="rect">
            <a:avLst/>
          </a:prstGeom>
          <a:solidFill>
            <a:srgbClr val="1155CC">
              <a:alpha val="4962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 smtClean="0">
                <a:solidFill>
                  <a:srgbClr val="FFFFFF"/>
                </a:solidFill>
              </a:rPr>
              <a:t>Too focused on programming!</a:t>
            </a:r>
            <a:endParaRPr b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 bit of techology</a:t>
            </a:r>
            <a:endParaRPr dirty="0"/>
          </a:p>
        </p:txBody>
      </p:sp>
      <p:sp>
        <p:nvSpPr>
          <p:cNvPr id="537" name="Shape 537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Tools, tools everywhere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724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 bit of technology</a:t>
            </a:r>
            <a:endParaRPr dirty="0"/>
          </a:p>
        </p:txBody>
      </p:sp>
      <p:sp>
        <p:nvSpPr>
          <p:cNvPr id="580" name="Shape 580"/>
          <p:cNvSpPr txBox="1">
            <a:spLocks noGrp="1"/>
          </p:cNvSpPr>
          <p:nvPr>
            <p:ph type="body" idx="1"/>
          </p:nvPr>
        </p:nvSpPr>
        <p:spPr>
          <a:xfrm>
            <a:off x="747925" y="4009500"/>
            <a:ext cx="61404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We’re looking forward to use Angular and other technologies that work with it.</a:t>
            </a:r>
            <a:endParaRPr sz="1800" dirty="0"/>
          </a:p>
        </p:txBody>
      </p:sp>
      <p:sp>
        <p:nvSpPr>
          <p:cNvPr id="2" name="AutoShape 2" descr="Resultado de imagen de Angul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4" descr="Resultado de imagen de Angula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" name="AutoShape 6" descr="Resultado de imagen de Angula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48" name="Picture 8" descr="Resultado de imagen de Angul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234329"/>
            <a:ext cx="2472209" cy="247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49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Knowledge Management</a:t>
            </a:r>
            <a:endParaRPr dirty="0"/>
          </a:p>
        </p:txBody>
      </p:sp>
      <p:sp>
        <p:nvSpPr>
          <p:cNvPr id="537" name="Shape 537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Petete’s thick book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1855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The Crew</a:t>
            </a:r>
            <a:endParaRPr sz="3000" dirty="0"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s-ES" dirty="0" smtClean="0"/>
              <a:t>Miguel Ángel Baños Carretón</a:t>
            </a:r>
            <a:endParaRPr dirty="0"/>
          </a:p>
          <a:p>
            <a: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✘"/>
            </a:pPr>
            <a:r>
              <a:rPr lang="es-ES" dirty="0" smtClean="0"/>
              <a:t>Álvaro Domínguez Núñez</a:t>
            </a:r>
            <a:endParaRPr dirty="0"/>
          </a:p>
          <a:p>
            <a: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✘"/>
            </a:pPr>
            <a:r>
              <a:rPr lang="es-ES" dirty="0" smtClean="0"/>
              <a:t>Andrés Fernández </a:t>
            </a:r>
            <a:r>
              <a:rPr lang="es-ES" dirty="0" err="1" smtClean="0"/>
              <a:t>Alés</a:t>
            </a:r>
            <a:endParaRPr lang="es-ES" dirty="0" smtClean="0"/>
          </a:p>
          <a:p>
            <a: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✘"/>
            </a:pPr>
            <a:r>
              <a:rPr lang="es-ES" dirty="0" smtClean="0"/>
              <a:t>Alejandro Garrido Resina</a:t>
            </a:r>
          </a:p>
          <a:p>
            <a: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✘"/>
            </a:pPr>
            <a:r>
              <a:rPr lang="es-ES" dirty="0" smtClean="0"/>
              <a:t>Alejandro Román Rodríguez</a:t>
            </a:r>
          </a:p>
          <a:p>
            <a: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✘"/>
            </a:pPr>
            <a:r>
              <a:rPr lang="es-ES" dirty="0" smtClean="0"/>
              <a:t>Álvaro Sánchez López</a:t>
            </a:r>
          </a:p>
          <a:p>
            <a: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✘"/>
            </a:pPr>
            <a:r>
              <a:rPr lang="es-ES" dirty="0" smtClean="0"/>
              <a:t>Jesús Sosa Sánchez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8" name="Picture 4" descr="http://www.expresspros.co.za/wp-content/uploads/2015/09/7er_Team_Meditrain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339321"/>
            <a:ext cx="3480321" cy="183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79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Knowledge Management</a:t>
            </a:r>
            <a:endParaRPr dirty="0"/>
          </a:p>
        </p:txBody>
      </p:sp>
      <p:sp>
        <p:nvSpPr>
          <p:cNvPr id="580" name="Shape 580"/>
          <p:cNvSpPr txBox="1">
            <a:spLocks noGrp="1"/>
          </p:cNvSpPr>
          <p:nvPr>
            <p:ph type="body" idx="1"/>
          </p:nvPr>
        </p:nvSpPr>
        <p:spPr>
          <a:xfrm>
            <a:off x="827584" y="1131590"/>
            <a:ext cx="61404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An old friend…</a:t>
            </a:r>
            <a:endParaRPr sz="1800" dirty="0"/>
          </a:p>
        </p:txBody>
      </p:sp>
      <p:pic>
        <p:nvPicPr>
          <p:cNvPr id="12290" name="Picture 2" descr="Resultado de imagen de g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525" y="1223101"/>
            <a:ext cx="1633364" cy="163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Resultado de imagen de githu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91630"/>
            <a:ext cx="3187590" cy="318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Resultado de imagen de Documen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520506"/>
            <a:ext cx="2116260" cy="21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85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03" name="Shape 703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2292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You can find me at</a:t>
            </a:r>
            <a:endParaRPr sz="2000"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 smtClean="0"/>
              <a:t>alvdomnun@alum.us.es</a:t>
            </a:r>
            <a:endParaRPr sz="2000" dirty="0"/>
          </a:p>
        </p:txBody>
      </p:sp>
      <p:sp>
        <p:nvSpPr>
          <p:cNvPr id="704" name="Shape 70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pic>
        <p:nvPicPr>
          <p:cNvPr id="13315" name="Picture 3" descr="C:\Users\ALVARO\Downloads\abf03e56a4ad41e1b040f02ba17f548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571750"/>
            <a:ext cx="1883470" cy="194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Our Path Today</a:t>
            </a:r>
            <a:endParaRPr sz="3000" dirty="0"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s-ES" dirty="0" err="1" smtClean="0"/>
              <a:t>Our</a:t>
            </a:r>
            <a:r>
              <a:rPr lang="es-ES" dirty="0" smtClean="0"/>
              <a:t> Idea</a:t>
            </a:r>
            <a:endParaRPr dirty="0"/>
          </a:p>
          <a:p>
            <a: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✘"/>
            </a:pPr>
            <a:r>
              <a:rPr lang="es-ES" dirty="0" smtClean="0"/>
              <a:t>Business </a:t>
            </a:r>
            <a:r>
              <a:rPr lang="es-ES" dirty="0" err="1"/>
              <a:t>A</a:t>
            </a:r>
            <a:r>
              <a:rPr lang="es-ES" dirty="0" err="1" smtClean="0"/>
              <a:t>rea</a:t>
            </a:r>
            <a:endParaRPr dirty="0"/>
          </a:p>
          <a:p>
            <a: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✘"/>
            </a:pPr>
            <a:r>
              <a:rPr lang="es-ES" dirty="0" err="1" smtClean="0"/>
              <a:t>Good</a:t>
            </a:r>
            <a:r>
              <a:rPr lang="es-ES" dirty="0" smtClean="0"/>
              <a:t> and </a:t>
            </a:r>
            <a:r>
              <a:rPr lang="es-ES" dirty="0" err="1"/>
              <a:t>B</a:t>
            </a:r>
            <a:r>
              <a:rPr lang="es-ES" dirty="0" err="1" smtClean="0"/>
              <a:t>ad</a:t>
            </a:r>
            <a:r>
              <a:rPr lang="es-ES" dirty="0" smtClean="0"/>
              <a:t> </a:t>
            </a:r>
            <a:r>
              <a:rPr lang="es-ES" dirty="0" err="1" smtClean="0"/>
              <a:t>facts</a:t>
            </a:r>
            <a:endParaRPr lang="es-ES" dirty="0" smtClean="0"/>
          </a:p>
          <a:p>
            <a:pPr marL="457200" lvl="0" indent="-387350" rtl="0">
              <a:spcBef>
                <a:spcPts val="0"/>
              </a:spcBef>
              <a:spcAft>
                <a:spcPts val="0"/>
              </a:spcAft>
              <a:buSzPts val="2500"/>
              <a:buChar char="✘"/>
            </a:pPr>
            <a:r>
              <a:rPr lang="es-ES" dirty="0" err="1" smtClean="0"/>
              <a:t>Competitors</a:t>
            </a:r>
            <a:endParaRPr lang="es-ES" dirty="0" smtClean="0"/>
          </a:p>
          <a:p>
            <a:pPr lvl="0">
              <a:spcBef>
                <a:spcPts val="0"/>
              </a:spcBef>
            </a:pPr>
            <a:r>
              <a:rPr lang="es-ES" dirty="0"/>
              <a:t>A bit of </a:t>
            </a:r>
            <a:r>
              <a:rPr lang="es-ES" dirty="0" err="1" smtClean="0"/>
              <a:t>technology</a:t>
            </a:r>
            <a:endParaRPr lang="es-ES" dirty="0" smtClean="0"/>
          </a:p>
          <a:p>
            <a:pPr lvl="0">
              <a:spcBef>
                <a:spcPts val="0"/>
              </a:spcBef>
            </a:pPr>
            <a:r>
              <a:rPr lang="es-ES" dirty="0" err="1" smtClean="0"/>
              <a:t>Knowledge</a:t>
            </a:r>
            <a:r>
              <a:rPr lang="es-ES" dirty="0" smtClean="0"/>
              <a:t> </a:t>
            </a:r>
            <a:r>
              <a:rPr lang="es-ES" dirty="0"/>
              <a:t>M</a:t>
            </a:r>
            <a:r>
              <a:rPr lang="es-ES" dirty="0" smtClean="0"/>
              <a:t>anagement</a:t>
            </a:r>
            <a:endParaRPr lang="es-ES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Shape 729"/>
          <p:cNvSpPr/>
          <p:nvPr/>
        </p:nvSpPr>
        <p:spPr>
          <a:xfrm>
            <a:off x="4499992" y="1563638"/>
            <a:ext cx="2520280" cy="1734573"/>
          </a:xfrm>
          <a:custGeom>
            <a:avLst/>
            <a:gdLst/>
            <a:ahLst/>
            <a:cxnLst/>
            <a:rect l="0" t="0" r="0" b="0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70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Our Idea</a:t>
            </a:r>
            <a:endParaRPr dirty="0"/>
          </a:p>
        </p:txBody>
      </p:sp>
      <p:sp>
        <p:nvSpPr>
          <p:cNvPr id="537" name="Shape 537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</a:t>
            </a:r>
            <a:r>
              <a:rPr lang="en" dirty="0" smtClean="0"/>
              <a:t>what we have in mind</a:t>
            </a:r>
            <a:endParaRPr dirty="0"/>
          </a:p>
        </p:txBody>
      </p:sp>
      <p:sp>
        <p:nvSpPr>
          <p:cNvPr id="4" name="Shape 763"/>
          <p:cNvSpPr/>
          <p:nvPr/>
        </p:nvSpPr>
        <p:spPr>
          <a:xfrm>
            <a:off x="5868144" y="1923678"/>
            <a:ext cx="633713" cy="736872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body" idx="1"/>
          </p:nvPr>
        </p:nvSpPr>
        <p:spPr>
          <a:xfrm>
            <a:off x="2159325" y="2161800"/>
            <a:ext cx="4825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What is ClimbCode?</a:t>
            </a:r>
            <a:endParaRPr dirty="0"/>
          </a:p>
        </p:txBody>
      </p:sp>
      <p:sp>
        <p:nvSpPr>
          <p:cNvPr id="2" name="AutoShape 2" descr="data:image/jpeg;base64,/9j/4AAQSkZJRgABAQAAAQABAAD/2wCEAAkGBxQSEhUTEhAWFhUXExcYGBcYFhcXFxgXFRYYFhgXFxUYHCggGBolGxUVITEhJikrLi4uFx8zODMsNygtLisBCgoKDg0OGhAQGysdHSUtLS0tLS0tLS0tLS0tLS0tLS0rLS0tLS0rLS0tLS0tLS0tLSstLS0tOC0tLS0tLS0tLf/AABEIAMgA/AMBIgACEQEDEQH/xAAcAAEAAQUBAQAAAAAAAAAAAAAABAIDBQYHAQj/xABHEAABAwICBQgHBQYEBgMAAAABAAIDBBESIQUxQVFhBgcTIjJxgZFCUnKSobHRIzNigsEUQ1OiwuEVJIPSVGOTsuLwFhdz/8QAGAEBAQEBAQAAAAAAAAAAAAAAAAECAwT/xAAeEQEBAAIDAAMBAAAAAAAAAAAAAQIREiExE0FRA//aAAwDAQACEQMRAD8A7iiIgIiICIiAiIgIiICIiAiIgIiICKl97G1r2yvqvsvwWo8i+XsVc50EjehqmFzXRkgteYyWvdC/02gg5ax3ZoNwREQEREBERAREQEREBERAREQEREBERAREQEREBERAREQEWj8rucuno5DTxMdUVA1sYQGsOwSSHJp4C5WiV/OBpSY9WWGmbsEUeNwHF8lwTxDVLlIslruaiVmk4YfvZ447eu9rfmV891lXUTff11TJfYZXMbn+COwUBmioQb9E0neRiN99ysfJGvjrrvK7nOpWQSMoqhs9S5pbGIwXta52Qe54GEBt769i490UkIg6AfaRSseHk2sWnE5xOvM3B9pT2tAyAt3L1Zue25hpM0py50gCHSaQkaXE4WQxxNYNthiaTYb3O8Vt3N7zhPLns0jX0hjwXZIZYWS4gR1HtYQ0ixNiAOztuue19OHsOdiOs1w1tcBkQlK7HGxz2i5aCQRtIVmaXB9D0/KKkf2KyB3dKw/qp0NQx/Ye13skH5L5pfo+I64WH8o+itDQ8IN2x4SNRaXNI7iDkr8kT46+oEXztQacr6Yg0+kJSAexMemYeHW6wHcV0bkRzmtqZG0tZEIKl2TSDeGUj1HHNp/CfMnJamUrFxsdDREWkEREBERAREQEREBERAREQEREBERAWqc53KB1DQSSRG0zy2KI5ZPkNsWfqjEfBbWuV8/kv2NGzfUud7kbv9yDl2iYrE5kk3LnE3c5xNy4k6ySsmsdo89bwKyK899eiCIiyoiIgIiICIiAo2kKTpWFt7OGbXDItcMwQdikoqjtHNnyiNdQRSSG8zLxTarmSOwLjb1hZ35ltS5HzGVOGavp9mOKZv8AqBzX/FrV1xeiOFERFUEREBERAREQEREBERAREQEREBcb5/ZrzUEY2CoefKNrf6l2RcO58JL6Rp2+rSOPvS2/pUviz1pNIbPH/utZVYVptms0DdcK7wREWVRK6KTth/RwssXPtcYibBrjawb453UpjwQCCCDmCMwR3qR/i07YXUrcJppnt/aG2AlLLjGI3nIEtFsxlssoTIY4WuDLtiDnFuJ1y1pcSAXbbAgXWrrTM9XlAmrHPf0VOzHJtPoM7ztPBVwk1AuHGKHbIcnO4MGsX361NbVMhb0dOzA31vSKsn6lv4gVVJVwDpHFkzB22tFnt4gbVfoqxkrcTDcbd4O4jYqI5nNOIE3+ffvWNr4ix/TwNsfTjHZeNthsKtkpLpl6yimAZMCWQmQMBLeo92Zc3GdtgbAbirqjQaWkq4ehfMX0rbvijBDHwz3BBdZt3tF5LNJt177ApKzksZ/mrqOj0xh2TUbx+aN4d8rrua+eOSMhbpnR5G0zNPcYj9V9Drth45ZeiIi0yIiICIiAiIgIiICIiAiIgIiIC4dz4R20jA62ukI92X/yXcVxnn5jtU0L9jo6hni0xu/VS+LPXOFlaR12Dy8lilN0c/WPFca7RORFE0pV9Ey4F3EhrBvcdXhtWYr2vr2RAYsyey0ZuceA/VY9sL5SHz2yzbGOy3i71nfBUR4InDpH4pX7TmTwAHZasgt60zvb0m68RHwxnttx8NTfHeiIkmkYwbAlx3MBcfhkFcibUv8Au6U23vcG/K6nR1RaLMa1nstF/M5qh9Q463uPeSnQhR8navpRKBDGdvXcQ72gNanHRtbsfTnh1vqrRXlldml/Q7qumrKerkpWyiAvIbG/DixtLb3N9V7rqlBzw0JyqY56Z17faRlzfB0d8u8Bcma4jUSPFXDUuIs44hud1vnqVmWkuO30dovSkNSwSU8zJWH0mODh3G2o8FMXzdyJmdBpSk/ZyWmaXBIxps18djixN1G2ZuvpFbl2xZoREVQREQERUveACSQABck5AAbSUFSLVqznE0bEcJrGuINj0TJJgCNhMTXAKM3nQ0YddU4e1T1IHmYrBBuSLEaK5T0dTlBWQyHc2RuL3b3+Cy6AiIgIiIC5tz6aOL6KKcC/7PO1zuEcgMbj3Alh8F0lWK6kZNG+KRocx7S1zTqLXCxHkg+WVXG/CQRsWU5W8mZNGT9DJcwuJ/Z5T6bdeBx2Pbq42uFiFxs07S7ZmN4cLhYfTslpYL9kOJ8bZfqrkE5acvJe6TDZmW1H4jcQeCk6q3uMTVUEgl6dlnnFcN/DaylxaZbqka6M8Rl5hWIK10XVl1bHeif9pU/pI3jP/wB8VusL8U7XC7XA9xVxY5+iYzmMuIyPmLKj/CiNUrx4/UFTpe2UVuWdrc3OA7ysf/hTjrmf5j6K5FoiMG5GI7zn806O1L9MM1Rtc8/hGXmVVE+pk7MTW993HyCycJawdWMd5z8hq87qmbSB2yZbhkPIZIIZpqhvae0HdgsqZqsxNvK5vC1wT4K5RPlqpOho4HTSHY0ZDi556rRlrJXW+QPNWync2qriJqgWLWa4oTryv23jfqGzerMds26ROZ7kTJG86RrGYZHstBGdcbHa3uGxzhlbYCb67DrCIujAiIgIiIC4Bzx8qJKqt/YYpS2nicGSNaSBJJbHJjt2g0AADYb+HfnGwK+SYah01QJndqV88r/ae65+LlLVjK2wizWiwGQ1AKMKl7s2x9XeHDP2b7OKuvGLX2d1j1u/hw2ryWqDcgCTsGF3dfVkFydFmWRpzkgdltLQ+3G7bkd6zugeV1VTO/y9a4gfupnOljtuDXnEz8pCwrXt1vJJ3YXBo7hb4lXWzMcbYmk7sr+Su9Jp2Lk1zqQS9StaKWT1i68Du6UgYDwdbvK6E1wIuDcHUV8ulw7OvYRr81nOTHKyq0eQIXdJBtp5HHD/AKTzcxHh2eG1amX6zcfx9DosHyU5VU+kI8cDrObbpInWEkZOx7fOxGR2LOLbIo+kK6OCN8szwyNjS5zjqACkLkHPtpgl9PQtd1SDPMN4acMTTwxBx/KNyDWeXXLqXSeKJrBHR4rtaWgyS2OT3uI6m8BtjnmVpwpXN7EpHB3WHxz+Kkr0blytrrJpGJlGxh8S39CnSyfwh74+iypoNzvgqDQu3j4/RTcXTGmR5yMNx7TSoppDfqsez2Xtt7pyWaNG7cPNeGlf6vyTkaYdonbqse+zT8Cr4qpxrjB7nD9Qpj2EaxZUuHgrtNIpr5v4TvNqp/aZzqjt3vH6K5+0EOa1zc3GwIItkL3trGpSWtubBNmkSCJ7nxiecRxmRjXuaMRY1zg0u6xtle67normcoIiDMZagg3tK+zPcZYea45HTh/TRO14RY7sQtl4i6+heb3SpqtHU0rj1+jDH+3GTG6/i0+a1jds5TTL6M0ZDTs6OnhjiZ6sbGsF95DRmeKloi2wIiICIiAiIgL5Q0nB0NdLHbJlXUxeBe4t8wB5r6vXzjzw6P6DSczwLCRsVQO9vVf8Y/ipVjGPdbVr2f34LyKO3EnWd/8Abgqgb5hRpC9xs1wG92HVwGeZ+S5Oi7LOG5Zl2xozP9hxKtPgMn3lreqM/N23wt4qmKle3VIM9ZLLk95xZqu0g9JjvAs+NyqKm0wb2CW8Bm3yP6KrGRYGx7tfl/dQxWSOHViyv2wQ4W3tBw4u/wCauxTsbmSWnaXgtPmRa3wTQn0dTJBK2op39HMzU4aiNrHj0mHaF3bkJywj0jCSAGTx2E0V7lp2OafSYdh8NYXz7PUDD1SDfUQbrzQemJaKoZUwfeNyLTqkjJu6N3A217CAVcazlH1SvmbldpI1WkKuY6umMTN3RwfZgjgSCfFdzqOVsT9FyaQhddop3vA2teGkYHbnB2Vl85UTLMbfXYE77nM38SVrK9Jj6vK091pYtxeW+Yv82q6o1c6wa71ZGH+a36rnHStkRLoubbxzgBcmwXqx2npLRW9Z7G+BcL/AFZEK6R49gIsRdQ5qAZ55bbqavH6shfvTY1ehp42StZHheXDttN7Djs8itkhgDdWvesVycpw3pCAAA8tGXW6psbnbndZpayvaYzpj4j/mnj/lM+ZXT+ZXSAa6qpCfTbUMH4ZBgktwD2A/n4rl1LnUync1jfhi/qWU5M6cFLpWkkJIDnmF+4sl6tydweY3flWsfWcvH0giIurkIiICIiAiIgLlHP3oguip6sDKN7opPYnw4SeAe0D866usdyi0S2rpZqZ+qWJzL+qSOq4cQbHwQfMmjHkxht82nAd+Wo+It5qY1oAsNSxcTHwTujlGF4cYpBulYbA9x3+yso5cq6x494AJJsBtUYRmTN4IZsZtPF/D8PnuHv7PjN3E2GbRfUfWPHhsVZgOyR490/NqgvoosznMFzI23FhueAwnM+CsuEjxd7QG27AdYn2ju4XTRtFqnB7zgaMssWwW4jWV7HHbaSd5VLZLegR4XHwVwOWkSmackhpKmiAJiq3RH2JGSMc53c5jAD7IXix0+ckQ/ET5NKyKlXEUXSg+yf3X8iD+ilLyRgcCCLg61FZSgqBJG1w1EfJSFrYE0Tzg+7F3YRtxWuO/aO+yztHVtkbdp7xtB3EbFmxZUPlCPsgfVkYf5rfqshC67QeCtaQp+kjez1mkeOz42UXQtXibgdlI3W05Hy2jin0fbJKmV+EFx2AnyVSombdpB2g/JRpB0DERFidrkcXkbsRvZZBxtmVRB2W9w+Sx+kJzI51OywJAxOJA6rteFutxtfgr7U8irQbCWulOuR5d+W9m/ABbjzOaINTpCWrcT0dM3A0ZWdJKCDfgGjzstZqXCOM7AG2HcBZdT5h9HGPRnSuFnVE8kufq5Rt8OoT4reHd2559TToyIi6uYiIgIiICIiAiIg4lz58lhHI2ujbZkpbHPb0ZALRS8L2DSd4bvWhUFRjbZ3aabO79h7jrX09pfRsdTBJBKLxyMLHDg4WuDsI1g7wvl7TWjJaCqkhkzfCbEgWEsR6zHjwN+8ELOUaxqcrc0uG2VydQG36DivWyAtDmm4IuLbbq0IXXJDhc7238BYjJc23sUGeJ5u7ZuaNzR+usq5N2T3FWftR/DPvN+qtVVS5rCXR5fhcD8Da6CMrQeXdnVv3931VkyYj1wWjYCMj7R1eClgrSIrhaaIe3/wBqyaxzvv4u5/yWRUqwREUVl4mgtFx6I+SxNZTiOaIsOEuddxvbqNzdi2EZgZ71l4Oy3uHyUTSVLG+xkIy7N7Wv4rMvbV8SBVss04xZxs03yJ1ZHvWIronyzFgwgswkPscTQb6iDwORVul0K9zQJHNsAQ0DPMm+K+/duWToKN7XOfI8OcWtbkLZNvmeOavUZ7qciiTaSiY/A6QNdYGxy18dStzaYhbqkDjsazrE+AWdVrcTmiwssFpOZsdQHOFyGYmja57iWgDu/VTWaZi1PJjd6sgwnv3HzUOuroZS0Bjnhz2sxgWaCTlmdZ7lqS7S2aU10757U8YxSveyNoGtz3DPwzC+pdD0DaeCKBtsMUbGC34Wgfovm6gpP2WWKopmtEsMge3F2XWuC1xGdiCc13Lkhy9pq/7MEw1AHWgksH8Sw6pG8R4gLphZrpzz39trRFRLKGguc4NA1kkADvJW2FaLwFRdJ6Sip2dJPIGMxNbc+s9wa0C2skkIJaK3PO1jS97g1oFy5xAAG8k6l7BM17Q9jg5rgC1wNwQcwQRrCCtERAREQFz/AJ2uRbq2JtRTtBqoQbDbLFrdFfffNvG42roCIPkijqejOdwwk3uLGN18wRsF9e4rLgrqHOdzcGoLqyiaOnOcsWoTWHabsEnwd36+L0tQ6MloabNJDo3Cz43A2IsdVjfqlc7G5WWkeGi58tpO4KyYSbuf2rGw2Ny2ceK9hlZJm12Y8CO8HUvZY3WNpDq2gH5WWWkBWzYHIZnd8yrbnPGQwuPiPqqojbWCCdZO3xGS0ih338fsv+SyKxzvv4u5/wAlkVKsERFFZalPUb3K6QodBLlhPgpixWkKTRjL3ZeN29hw+bdR8QrRNRH6szfcf9D8FkkTZprdVWxunjfaxIwPY8WI2tu0+Ius/FE1ouxrRlsAHyWO09Rh7QbdaxsdoIzC90VpDFECQb/rqI87rV7nTM9ZCJwc0XsclC0nnLTs/wCYXe436kK9AxwaCBnnlwKjTOJqYcVgRHIfOwUi1lVZqaVsgs5t7G4Oog72kZgq8ijTO8n+X1dRWbJ/nKcZWcbVDRl2ZNUlhfJ2Z3hS+dHl1S1+jmR00vWfVxNlhcCyRrQHPOJh1jE1uYy1ZrVyVrFa3FNGbC93EnbkP7rpjnXLLCNp0XXVNO0Cmr6iJgGTMYewDgyQEBWdK1Ek7g+pnkqH3wjpCC1odk4MjADW3G4K3DiaMNr7jfLxSVmbNtjn47VnlW+MW6rR5m6KmDpHmWVkUbXSSPawvOEuaxziBhbc32WX0xR0zYo2RsFmsY1rRwaLD4Bch5odEdPWS1bm/Z04MUR2GZ4+0cPZbZv5iuyLrj525ZeiIi0yIiICK1VY8J6O2K2WLV42Wr1rK30sf5Dl5NzQbatN5b8iaKv68jxDOBYTMLQ7g14OT26sjnuIWNmbJ6Yf+bF+qsIOW8peRlTSOu5rZ2DVNTuuR7UYONvxHFa82recmzB3B2TvMWI8Qu6KFW6Igm+9p438XMaT52uppduNdMR2oz3izh9fggq2etbvBb810up5BUbs2sfH/wDnI4DyNwFjp+bsfu6yQe2xjx8MJU4ryaC9wMsRBBzcMuLVk1mK7m7qAMUc8T3tILRgLMXAuxEDK6xNRQVcX3tDL7UY6Qd/VvZZuNWZRSisSVQb22SM9qN4/RUN0jEf3g+Szqt7iWrgqXesVDFdH/Eb7wVQqmfxGe8PqmjaaKx+/wCCqFc7cPL+6gmoYPTb7wVs10Y/eN8wU0bT56kuFiB4KHoyTo3vGzFitwfn8wVadpGIfvAqoZw83jjkebW6sbzl5JpNxnm1DT6QWFrXh1VkbgQ28S4/RZCk0DWzdil6MH0pnBn8na+C2LR/N7HhJqZXvldbOMmNrQPRAzv3lXHBLm1NryNRIV1tW8bVtUnN3D6NTUt/OD82q2Obxv8Axs3usP6K8Dm1t1aSCLDMKG6O7g7c0jzI+i3H/wCvh/xsvuR/RVM5v27ayY9zYx/SU4HNr8NYLWdkUqKvUyMh0sjmxxt3veQ1vhcrZmc39P6c1Q7/AFA3/taslovkrSU7w+OHrjU9znPcNmRccvBJ/M5um8ktCNoqSGmYb4GdZ3rPd1nv8XElZhc5ia/0Q78t/wBFlKNlZ6HSD2jYeT10c25IomjelwfbYcV/R3cdl+5S0BERAREQLKh0LTraD3gLxEFp2j4jriZ7oVl2hoD+6b4XHyREFt2gKc/u/wCZ31VB5OweqfeKIgoPJqH8fvf2VP8A8Yi9Z/mPoiIKXcloj6b/ADb9FZk5HQO13PeGH+lEQR38gaQ642n/AE4/9qsnm2oT+5Z/04/9qIg8bzbUQ1Qx/wDSj+ilN5C0w1NA7o4/9qIguM5GwDUSO5rB/SrreSsY9N/8v0XqIPRyXi9d/m36L0cmIvWf5j6IiCocmYd7/eH0VY5OQeq73ivUQVN5P0/8P+Z31VxuhYB+6HxPzKIgvN0bCP3LPdCvMgaNTGjuAC8RBcAXqIgIiI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4" descr="data:image/jpeg;base64,/9j/4AAQSkZJRgABAQAAAQABAAD/2wCEAAkGBxQSEhUTEhAWFhUXExcYGBcYFhcXFxgXFRYYFhgXFxUYHCggGBolGxUVITEhJikrLi4uFx8zODMsNygtLisBCgoKDg0OGhAQGysdHSUtLS0tLS0tLS0tLS0tLS0tLS0rLS0tLS0rLS0tLS0tLS0tLSstLS0tOC0tLS0tLS0tLf/AABEIAMgA/AMBIgACEQEDEQH/xAAcAAEAAQUBAQAAAAAAAAAAAAAABAIDBQYHAQj/xABHEAABAwICBQgHBQYEBgMAAAABAAIDBBESIQUxQVFhBgcTIjJxgZFCUnKSobHRIzNigsEUQ1OiwuEVJIPSVGOTsuLwFhdz/8QAGAEBAQEBAQAAAAAAAAAAAAAAAAECAwT/xAAeEQEBAAIDAAMBAAAAAAAAAAAAAQIREiExE0FRA//aAAwDAQACEQMRAD8A7iiIgIiICIiAiIgIiICIiAiIgIiICKl97G1r2yvqvsvwWo8i+XsVc50EjehqmFzXRkgteYyWvdC/02gg5ax3ZoNwREQEREBERAREQEREBERAREQEREBERAREQEREBERAREQEWj8rucuno5DTxMdUVA1sYQGsOwSSHJp4C5WiV/OBpSY9WWGmbsEUeNwHF8lwTxDVLlIslruaiVmk4YfvZ447eu9rfmV891lXUTff11TJfYZXMbn+COwUBmioQb9E0neRiN99ysfJGvjrrvK7nOpWQSMoqhs9S5pbGIwXta52Qe54GEBt769i490UkIg6AfaRSseHk2sWnE5xOvM3B9pT2tAyAt3L1Zue25hpM0py50gCHSaQkaXE4WQxxNYNthiaTYb3O8Vt3N7zhPLns0jX0hjwXZIZYWS4gR1HtYQ0ixNiAOztuue19OHsOdiOs1w1tcBkQlK7HGxz2i5aCQRtIVmaXB9D0/KKkf2KyB3dKw/qp0NQx/Ye13skH5L5pfo+I64WH8o+itDQ8IN2x4SNRaXNI7iDkr8kT46+oEXztQacr6Yg0+kJSAexMemYeHW6wHcV0bkRzmtqZG0tZEIKl2TSDeGUj1HHNp/CfMnJamUrFxsdDREWkEREBERAREQEREBERAREQEREBERAWqc53KB1DQSSRG0zy2KI5ZPkNsWfqjEfBbWuV8/kv2NGzfUud7kbv9yDl2iYrE5kk3LnE3c5xNy4k6ySsmsdo89bwKyK899eiCIiyoiIgIiICIiAo2kKTpWFt7OGbXDItcMwQdikoqjtHNnyiNdQRSSG8zLxTarmSOwLjb1hZ35ltS5HzGVOGavp9mOKZv8AqBzX/FrV1xeiOFERFUEREBERAREQEREBERAREQEREBcb5/ZrzUEY2CoefKNrf6l2RcO58JL6Rp2+rSOPvS2/pUviz1pNIbPH/utZVYVptms0DdcK7wREWVRK6KTth/RwssXPtcYibBrjawb453UpjwQCCCDmCMwR3qR/i07YXUrcJppnt/aG2AlLLjGI3nIEtFsxlssoTIY4WuDLtiDnFuJ1y1pcSAXbbAgXWrrTM9XlAmrHPf0VOzHJtPoM7ztPBVwk1AuHGKHbIcnO4MGsX361NbVMhb0dOzA31vSKsn6lv4gVVJVwDpHFkzB22tFnt4gbVfoqxkrcTDcbd4O4jYqI5nNOIE3+ffvWNr4ix/TwNsfTjHZeNthsKtkpLpl6yimAZMCWQmQMBLeo92Zc3GdtgbAbirqjQaWkq4ehfMX0rbvijBDHwz3BBdZt3tF5LNJt177ApKzksZ/mrqOj0xh2TUbx+aN4d8rrua+eOSMhbpnR5G0zNPcYj9V9Drth45ZeiIi0yIiICIiAiIgIiICIiAiIgIiIC4dz4R20jA62ukI92X/yXcVxnn5jtU0L9jo6hni0xu/VS+LPXOFlaR12Dy8lilN0c/WPFca7RORFE0pV9Ey4F3EhrBvcdXhtWYr2vr2RAYsyey0ZuceA/VY9sL5SHz2yzbGOy3i71nfBUR4InDpH4pX7TmTwAHZasgt60zvb0m68RHwxnttx8NTfHeiIkmkYwbAlx3MBcfhkFcibUv8Au6U23vcG/K6nR1RaLMa1nstF/M5qh9Q463uPeSnQhR8navpRKBDGdvXcQ72gNanHRtbsfTnh1vqrRXlldml/Q7qumrKerkpWyiAvIbG/DixtLb3N9V7rqlBzw0JyqY56Z17faRlzfB0d8u8Bcma4jUSPFXDUuIs44hud1vnqVmWkuO30dovSkNSwSU8zJWH0mODh3G2o8FMXzdyJmdBpSk/ZyWmaXBIxps18djixN1G2ZuvpFbl2xZoREVQREQERUveACSQABck5AAbSUFSLVqznE0bEcJrGuINj0TJJgCNhMTXAKM3nQ0YddU4e1T1IHmYrBBuSLEaK5T0dTlBWQyHc2RuL3b3+Cy6AiIgIiIC5tz6aOL6KKcC/7PO1zuEcgMbj3Alh8F0lWK6kZNG+KRocx7S1zTqLXCxHkg+WVXG/CQRsWU5W8mZNGT9DJcwuJ/Z5T6bdeBx2Pbq42uFiFxs07S7ZmN4cLhYfTslpYL9kOJ8bZfqrkE5acvJe6TDZmW1H4jcQeCk6q3uMTVUEgl6dlnnFcN/DaylxaZbqka6M8Rl5hWIK10XVl1bHeif9pU/pI3jP/wB8VusL8U7XC7XA9xVxY5+iYzmMuIyPmLKj/CiNUrx4/UFTpe2UVuWdrc3OA7ysf/hTjrmf5j6K5FoiMG5GI7zn806O1L9MM1Rtc8/hGXmVVE+pk7MTW993HyCycJawdWMd5z8hq87qmbSB2yZbhkPIZIIZpqhvae0HdgsqZqsxNvK5vC1wT4K5RPlqpOho4HTSHY0ZDi556rRlrJXW+QPNWync2qriJqgWLWa4oTryv23jfqGzerMds26ROZ7kTJG86RrGYZHstBGdcbHa3uGxzhlbYCb67DrCIujAiIgIiIC4Bzx8qJKqt/YYpS2nicGSNaSBJJbHJjt2g0AADYb+HfnGwK+SYah01QJndqV88r/ae65+LlLVjK2wizWiwGQ1AKMKl7s2x9XeHDP2b7OKuvGLX2d1j1u/hw2ryWqDcgCTsGF3dfVkFydFmWRpzkgdltLQ+3G7bkd6zugeV1VTO/y9a4gfupnOljtuDXnEz8pCwrXt1vJJ3YXBo7hb4lXWzMcbYmk7sr+Su9Jp2Lk1zqQS9StaKWT1i68Du6UgYDwdbvK6E1wIuDcHUV8ulw7OvYRr81nOTHKyq0eQIXdJBtp5HHD/AKTzcxHh2eG1amX6zcfx9DosHyU5VU+kI8cDrObbpInWEkZOx7fOxGR2LOLbIo+kK6OCN8szwyNjS5zjqACkLkHPtpgl9PQtd1SDPMN4acMTTwxBx/KNyDWeXXLqXSeKJrBHR4rtaWgyS2OT3uI6m8BtjnmVpwpXN7EpHB3WHxz+Kkr0blytrrJpGJlGxh8S39CnSyfwh74+iypoNzvgqDQu3j4/RTcXTGmR5yMNx7TSoppDfqsez2Xtt7pyWaNG7cPNeGlf6vyTkaYdonbqse+zT8Cr4qpxrjB7nD9Qpj2EaxZUuHgrtNIpr5v4TvNqp/aZzqjt3vH6K5+0EOa1zc3GwIItkL3trGpSWtubBNmkSCJ7nxiecRxmRjXuaMRY1zg0u6xtle67normcoIiDMZagg3tK+zPcZYea45HTh/TRO14RY7sQtl4i6+heb3SpqtHU0rj1+jDH+3GTG6/i0+a1jds5TTL6M0ZDTs6OnhjiZ6sbGsF95DRmeKloi2wIiICIiAiIgL5Q0nB0NdLHbJlXUxeBe4t8wB5r6vXzjzw6P6DSczwLCRsVQO9vVf8Y/ipVjGPdbVr2f34LyKO3EnWd/8Abgqgb5hRpC9xs1wG92HVwGeZ+S5Oi7LOG5Zl2xozP9hxKtPgMn3lreqM/N23wt4qmKle3VIM9ZLLk95xZqu0g9JjvAs+NyqKm0wb2CW8Bm3yP6KrGRYGx7tfl/dQxWSOHViyv2wQ4W3tBw4u/wCauxTsbmSWnaXgtPmRa3wTQn0dTJBK2op39HMzU4aiNrHj0mHaF3bkJywj0jCSAGTx2E0V7lp2OafSYdh8NYXz7PUDD1SDfUQbrzQemJaKoZUwfeNyLTqkjJu6N3A217CAVcazlH1SvmbldpI1WkKuY6umMTN3RwfZgjgSCfFdzqOVsT9FyaQhddop3vA2teGkYHbnB2Vl85UTLMbfXYE77nM38SVrK9Jj6vK091pYtxeW+Yv82q6o1c6wa71ZGH+a36rnHStkRLoubbxzgBcmwXqx2npLRW9Z7G+BcL/AFZEK6R49gIsRdQ5qAZ55bbqavH6shfvTY1ehp42StZHheXDttN7Djs8itkhgDdWvesVycpw3pCAAA8tGXW6psbnbndZpayvaYzpj4j/mnj/lM+ZXT+ZXSAa6qpCfTbUMH4ZBgktwD2A/n4rl1LnUync1jfhi/qWU5M6cFLpWkkJIDnmF+4sl6tydweY3flWsfWcvH0giIurkIiICIiAiIgLlHP3oguip6sDKN7opPYnw4SeAe0D866usdyi0S2rpZqZ+qWJzL+qSOq4cQbHwQfMmjHkxht82nAd+Wo+It5qY1oAsNSxcTHwTujlGF4cYpBulYbA9x3+yso5cq6x494AJJsBtUYRmTN4IZsZtPF/D8PnuHv7PjN3E2GbRfUfWPHhsVZgOyR490/NqgvoosznMFzI23FhueAwnM+CsuEjxd7QG27AdYn2ju4XTRtFqnB7zgaMssWwW4jWV7HHbaSd5VLZLegR4XHwVwOWkSmackhpKmiAJiq3RH2JGSMc53c5jAD7IXix0+ckQ/ET5NKyKlXEUXSg+yf3X8iD+ilLyRgcCCLg61FZSgqBJG1w1EfJSFrYE0Tzg+7F3YRtxWuO/aO+yztHVtkbdp7xtB3EbFmxZUPlCPsgfVkYf5rfqshC67QeCtaQp+kjez1mkeOz42UXQtXibgdlI3W05Hy2jin0fbJKmV+EFx2AnyVSombdpB2g/JRpB0DERFidrkcXkbsRvZZBxtmVRB2W9w+Sx+kJzI51OywJAxOJA6rteFutxtfgr7U8irQbCWulOuR5d+W9m/ABbjzOaINTpCWrcT0dM3A0ZWdJKCDfgGjzstZqXCOM7AG2HcBZdT5h9HGPRnSuFnVE8kufq5Rt8OoT4reHd2559TToyIi6uYiIgIiICIiAiIg4lz58lhHI2ujbZkpbHPb0ZALRS8L2DSd4bvWhUFRjbZ3aabO79h7jrX09pfRsdTBJBKLxyMLHDg4WuDsI1g7wvl7TWjJaCqkhkzfCbEgWEsR6zHjwN+8ELOUaxqcrc0uG2VydQG36DivWyAtDmm4IuLbbq0IXXJDhc7238BYjJc23sUGeJ5u7ZuaNzR+usq5N2T3FWftR/DPvN+qtVVS5rCXR5fhcD8Da6CMrQeXdnVv3931VkyYj1wWjYCMj7R1eClgrSIrhaaIe3/wBqyaxzvv4u5/yWRUqwREUVl4mgtFx6I+SxNZTiOaIsOEuddxvbqNzdi2EZgZ71l4Oy3uHyUTSVLG+xkIy7N7Wv4rMvbV8SBVss04xZxs03yJ1ZHvWIronyzFgwgswkPscTQb6iDwORVul0K9zQJHNsAQ0DPMm+K+/duWToKN7XOfI8OcWtbkLZNvmeOavUZ7qciiTaSiY/A6QNdYGxy18dStzaYhbqkDjsazrE+AWdVrcTmiwssFpOZsdQHOFyGYmja57iWgDu/VTWaZi1PJjd6sgwnv3HzUOuroZS0Bjnhz2sxgWaCTlmdZ7lqS7S2aU10757U8YxSveyNoGtz3DPwzC+pdD0DaeCKBtsMUbGC34Wgfovm6gpP2WWKopmtEsMge3F2XWuC1xGdiCc13Lkhy9pq/7MEw1AHWgksH8Sw6pG8R4gLphZrpzz39trRFRLKGguc4NA1kkADvJW2FaLwFRdJ6Sip2dJPIGMxNbc+s9wa0C2skkIJaK3PO1jS97g1oFy5xAAG8k6l7BM17Q9jg5rgC1wNwQcwQRrCCtERAREQFz/AJ2uRbq2JtRTtBqoQbDbLFrdFfffNvG42roCIPkijqejOdwwk3uLGN18wRsF9e4rLgrqHOdzcGoLqyiaOnOcsWoTWHabsEnwd36+L0tQ6MloabNJDo3Cz43A2IsdVjfqlc7G5WWkeGi58tpO4KyYSbuf2rGw2Ny2ceK9hlZJm12Y8CO8HUvZY3WNpDq2gH5WWWkBWzYHIZnd8yrbnPGQwuPiPqqojbWCCdZO3xGS0ih338fsv+SyKxzvv4u5/wAlkVKsERFFZalPUb3K6QodBLlhPgpixWkKTRjL3ZeN29hw+bdR8QrRNRH6szfcf9D8FkkTZprdVWxunjfaxIwPY8WI2tu0+Ius/FE1ouxrRlsAHyWO09Rh7QbdaxsdoIzC90VpDFECQb/rqI87rV7nTM9ZCJwc0XsclC0nnLTs/wCYXe436kK9AxwaCBnnlwKjTOJqYcVgRHIfOwUi1lVZqaVsgs5t7G4Oog72kZgq8ijTO8n+X1dRWbJ/nKcZWcbVDRl2ZNUlhfJ2Z3hS+dHl1S1+jmR00vWfVxNlhcCyRrQHPOJh1jE1uYy1ZrVyVrFa3FNGbC93EnbkP7rpjnXLLCNp0XXVNO0Cmr6iJgGTMYewDgyQEBWdK1Ek7g+pnkqH3wjpCC1odk4MjADW3G4K3DiaMNr7jfLxSVmbNtjn47VnlW+MW6rR5m6KmDpHmWVkUbXSSPawvOEuaxziBhbc32WX0xR0zYo2RsFmsY1rRwaLD4Bch5odEdPWS1bm/Z04MUR2GZ4+0cPZbZv5iuyLrj525ZeiIi0yIiICK1VY8J6O2K2WLV42Wr1rK30sf5Dl5NzQbatN5b8iaKv68jxDOBYTMLQ7g14OT26sjnuIWNmbJ6Yf+bF+qsIOW8peRlTSOu5rZ2DVNTuuR7UYONvxHFa82recmzB3B2TvMWI8Qu6KFW6Igm+9p438XMaT52uppduNdMR2oz3izh9fggq2etbvBb810up5BUbs2sfH/wDnI4DyNwFjp+bsfu6yQe2xjx8MJU4ryaC9wMsRBBzcMuLVk1mK7m7qAMUc8T3tILRgLMXAuxEDK6xNRQVcX3tDL7UY6Qd/VvZZuNWZRSisSVQb22SM9qN4/RUN0jEf3g+Szqt7iWrgqXesVDFdH/Eb7wVQqmfxGe8PqmjaaKx+/wCCqFc7cPL+6gmoYPTb7wVs10Y/eN8wU0bT56kuFiB4KHoyTo3vGzFitwfn8wVadpGIfvAqoZw83jjkebW6sbzl5JpNxnm1DT6QWFrXh1VkbgQ28S4/RZCk0DWzdil6MH0pnBn8na+C2LR/N7HhJqZXvldbOMmNrQPRAzv3lXHBLm1NryNRIV1tW8bVtUnN3D6NTUt/OD82q2Obxv8Axs3usP6K8Dm1t1aSCLDMKG6O7g7c0jzI+i3H/wCvh/xsvuR/RVM5v27ayY9zYx/SU4HNr8NYLWdkUqKvUyMh0sjmxxt3veQ1vhcrZmc39P6c1Q7/AFA3/taslovkrSU7w+OHrjU9znPcNmRccvBJ/M5um8ktCNoqSGmYb4GdZ3rPd1nv8XElZhc5ia/0Q78t/wBFlKNlZ6HSD2jYeT10c25IomjelwfbYcV/R3cdl+5S0BERAREQLKh0LTraD3gLxEFp2j4jriZ7oVl2hoD+6b4XHyREFt2gKc/u/wCZ31VB5OweqfeKIgoPJqH8fvf2VP8A8Yi9Z/mPoiIKXcloj6b/ADb9FZk5HQO13PeGH+lEQR38gaQ642n/AE4/9qsnm2oT+5Z/04/9qIg8bzbUQ1Qx/wDSj+ilN5C0w1NA7o4/9qIguM5GwDUSO5rB/SrreSsY9N/8v0XqIPRyXi9d/m36L0cmIvWf5j6IiCocmYd7/eH0VY5OQeq73ivUQVN5P0/8P+Z31VxuhYB+6HxPzKIgvN0bCP3LPdCvMgaNTGjuAC8RBcAXqIgIiIP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" name="AutoShape 6" descr="data:image/jpeg;base64,/9j/4AAQSkZJRgABAQAAAQABAAD/2wCEAAkGBxQSEhUTEhAWFhUXExcYGBcYFhcXFxgXFRYYFhgXFxUYHCggGBolGxUVITEhJikrLi4uFx8zODMsNygtLisBCgoKDg0OGhAQGysdHSUtLS0tLS0tLS0tLS0tLS0tLS0rLS0tLS0rLS0tLS0tLS0tLSstLS0tOC0tLS0tLS0tLf/AABEIAMgA/AMBIgACEQEDEQH/xAAcAAEAAQUBAQAAAAAAAAAAAAAABAIDBQYHAQj/xABHEAABAwICBQgHBQYEBgMAAAABAAIDBBESIQUxQVFhBgcTIjJxgZFCUnKSobHRIzNigsEUQ1OiwuEVJIPSVGOTsuLwFhdz/8QAGAEBAQEBAQAAAAAAAAAAAAAAAAECAwT/xAAeEQEBAAIDAAMBAAAAAAAAAAAAAQIREiExE0FRA//aAAwDAQACEQMRAD8A7iiIgIiICIiAiIgIiICIiAiIgIiICKl97G1r2yvqvsvwWo8i+XsVc50EjehqmFzXRkgteYyWvdC/02gg5ax3ZoNwREQEREBERAREQEREBERAREQEREBERAREQEREBERAREQEWj8rucuno5DTxMdUVA1sYQGsOwSSHJp4C5WiV/OBpSY9WWGmbsEUeNwHF8lwTxDVLlIslruaiVmk4YfvZ447eu9rfmV891lXUTff11TJfYZXMbn+COwUBmioQb9E0neRiN99ysfJGvjrrvK7nOpWQSMoqhs9S5pbGIwXta52Qe54GEBt769i490UkIg6AfaRSseHk2sWnE5xOvM3B9pT2tAyAt3L1Zue25hpM0py50gCHSaQkaXE4WQxxNYNthiaTYb3O8Vt3N7zhPLns0jX0hjwXZIZYWS4gR1HtYQ0ixNiAOztuue19OHsOdiOs1w1tcBkQlK7HGxz2i5aCQRtIVmaXB9D0/KKkf2KyB3dKw/qp0NQx/Ye13skH5L5pfo+I64WH8o+itDQ8IN2x4SNRaXNI7iDkr8kT46+oEXztQacr6Yg0+kJSAexMemYeHW6wHcV0bkRzmtqZG0tZEIKl2TSDeGUj1HHNp/CfMnJamUrFxsdDREWkEREBERAREQEREBERAREQEREBERAWqc53KB1DQSSRG0zy2KI5ZPkNsWfqjEfBbWuV8/kv2NGzfUud7kbv9yDl2iYrE5kk3LnE3c5xNy4k6ySsmsdo89bwKyK899eiCIiyoiIgIiICIiAo2kKTpWFt7OGbXDItcMwQdikoqjtHNnyiNdQRSSG8zLxTarmSOwLjb1hZ35ltS5HzGVOGavp9mOKZv8AqBzX/FrV1xeiOFERFUEREBERAREQEREBERAREQEREBcb5/ZrzUEY2CoefKNrf6l2RcO58JL6Rp2+rSOPvS2/pUviz1pNIbPH/utZVYVptms0DdcK7wREWVRK6KTth/RwssXPtcYibBrjawb453UpjwQCCCDmCMwR3qR/i07YXUrcJppnt/aG2AlLLjGI3nIEtFsxlssoTIY4WuDLtiDnFuJ1y1pcSAXbbAgXWrrTM9XlAmrHPf0VOzHJtPoM7ztPBVwk1AuHGKHbIcnO4MGsX361NbVMhb0dOzA31vSKsn6lv4gVVJVwDpHFkzB22tFnt4gbVfoqxkrcTDcbd4O4jYqI5nNOIE3+ffvWNr4ix/TwNsfTjHZeNthsKtkpLpl6yimAZMCWQmQMBLeo92Zc3GdtgbAbirqjQaWkq4ehfMX0rbvijBDHwz3BBdZt3tF5LNJt177ApKzksZ/mrqOj0xh2TUbx+aN4d8rrua+eOSMhbpnR5G0zNPcYj9V9Drth45ZeiIi0yIiICIiAiIgIiICIiAiIgIiIC4dz4R20jA62ukI92X/yXcVxnn5jtU0L9jo6hni0xu/VS+LPXOFlaR12Dy8lilN0c/WPFca7RORFE0pV9Ey4F3EhrBvcdXhtWYr2vr2RAYsyey0ZuceA/VY9sL5SHz2yzbGOy3i71nfBUR4InDpH4pX7TmTwAHZasgt60zvb0m68RHwxnttx8NTfHeiIkmkYwbAlx3MBcfhkFcibUv8Au6U23vcG/K6nR1RaLMa1nstF/M5qh9Q463uPeSnQhR8navpRKBDGdvXcQ72gNanHRtbsfTnh1vqrRXlldml/Q7qumrKerkpWyiAvIbG/DixtLb3N9V7rqlBzw0JyqY56Z17faRlzfB0d8u8Bcma4jUSPFXDUuIs44hud1vnqVmWkuO30dovSkNSwSU8zJWH0mODh3G2o8FMXzdyJmdBpSk/ZyWmaXBIxps18djixN1G2ZuvpFbl2xZoREVQREQERUveACSQABck5AAbSUFSLVqznE0bEcJrGuINj0TJJgCNhMTXAKM3nQ0YddU4e1T1IHmYrBBuSLEaK5T0dTlBWQyHc2RuL3b3+Cy6AiIgIiIC5tz6aOL6KKcC/7PO1zuEcgMbj3Alh8F0lWK6kZNG+KRocx7S1zTqLXCxHkg+WVXG/CQRsWU5W8mZNGT9DJcwuJ/Z5T6bdeBx2Pbq42uFiFxs07S7ZmN4cLhYfTslpYL9kOJ8bZfqrkE5acvJe6TDZmW1H4jcQeCk6q3uMTVUEgl6dlnnFcN/DaylxaZbqka6M8Rl5hWIK10XVl1bHeif9pU/pI3jP/wB8VusL8U7XC7XA9xVxY5+iYzmMuIyPmLKj/CiNUrx4/UFTpe2UVuWdrc3OA7ysf/hTjrmf5j6K5FoiMG5GI7zn806O1L9MM1Rtc8/hGXmVVE+pk7MTW993HyCycJawdWMd5z8hq87qmbSB2yZbhkPIZIIZpqhvae0HdgsqZqsxNvK5vC1wT4K5RPlqpOho4HTSHY0ZDi556rRlrJXW+QPNWync2qriJqgWLWa4oTryv23jfqGzerMds26ROZ7kTJG86RrGYZHstBGdcbHa3uGxzhlbYCb67DrCIujAiIgIiIC4Bzx8qJKqt/YYpS2nicGSNaSBJJbHJjt2g0AADYb+HfnGwK+SYah01QJndqV88r/ae65+LlLVjK2wizWiwGQ1AKMKl7s2x9XeHDP2b7OKuvGLX2d1j1u/hw2ryWqDcgCTsGF3dfVkFydFmWRpzkgdltLQ+3G7bkd6zugeV1VTO/y9a4gfupnOljtuDXnEz8pCwrXt1vJJ3YXBo7hb4lXWzMcbYmk7sr+Su9Jp2Lk1zqQS9StaKWT1i68Du6UgYDwdbvK6E1wIuDcHUV8ulw7OvYRr81nOTHKyq0eQIXdJBtp5HHD/AKTzcxHh2eG1amX6zcfx9DosHyU5VU+kI8cDrObbpInWEkZOx7fOxGR2LOLbIo+kK6OCN8szwyNjS5zjqACkLkHPtpgl9PQtd1SDPMN4acMTTwxBx/KNyDWeXXLqXSeKJrBHR4rtaWgyS2OT3uI6m8BtjnmVpwpXN7EpHB3WHxz+Kkr0blytrrJpGJlGxh8S39CnSyfwh74+iypoNzvgqDQu3j4/RTcXTGmR5yMNx7TSoppDfqsez2Xtt7pyWaNG7cPNeGlf6vyTkaYdonbqse+zT8Cr4qpxrjB7nD9Qpj2EaxZUuHgrtNIpr5v4TvNqp/aZzqjt3vH6K5+0EOa1zc3GwIItkL3trGpSWtubBNmkSCJ7nxiecRxmRjXuaMRY1zg0u6xtle67normcoIiDMZagg3tK+zPcZYea45HTh/TRO14RY7sQtl4i6+heb3SpqtHU0rj1+jDH+3GTG6/i0+a1jds5TTL6M0ZDTs6OnhjiZ6sbGsF95DRmeKloi2wIiICIiAiIgL5Q0nB0NdLHbJlXUxeBe4t8wB5r6vXzjzw6P6DSczwLCRsVQO9vVf8Y/ipVjGPdbVr2f34LyKO3EnWd/8Abgqgb5hRpC9xs1wG92HVwGeZ+S5Oi7LOG5Zl2xozP9hxKtPgMn3lreqM/N23wt4qmKle3VIM9ZLLk95xZqu0g9JjvAs+NyqKm0wb2CW8Bm3yP6KrGRYGx7tfl/dQxWSOHViyv2wQ4W3tBw4u/wCauxTsbmSWnaXgtPmRa3wTQn0dTJBK2op39HMzU4aiNrHj0mHaF3bkJywj0jCSAGTx2E0V7lp2OafSYdh8NYXz7PUDD1SDfUQbrzQemJaKoZUwfeNyLTqkjJu6N3A217CAVcazlH1SvmbldpI1WkKuY6umMTN3RwfZgjgSCfFdzqOVsT9FyaQhddop3vA2teGkYHbnB2Vl85UTLMbfXYE77nM38SVrK9Jj6vK091pYtxeW+Yv82q6o1c6wa71ZGH+a36rnHStkRLoubbxzgBcmwXqx2npLRW9Z7G+BcL/AFZEK6R49gIsRdQ5qAZ55bbqavH6shfvTY1ehp42StZHheXDttN7Djs8itkhgDdWvesVycpw3pCAAA8tGXW6psbnbndZpayvaYzpj4j/mnj/lM+ZXT+ZXSAa6qpCfTbUMH4ZBgktwD2A/n4rl1LnUync1jfhi/qWU5M6cFLpWkkJIDnmF+4sl6tydweY3flWsfWcvH0giIurkIiICIiAiIgLlHP3oguip6sDKN7opPYnw4SeAe0D866usdyi0S2rpZqZ+qWJzL+qSOq4cQbHwQfMmjHkxht82nAd+Wo+It5qY1oAsNSxcTHwTujlGF4cYpBulYbA9x3+yso5cq6x494AJJsBtUYRmTN4IZsZtPF/D8PnuHv7PjN3E2GbRfUfWPHhsVZgOyR490/NqgvoosznMFzI23FhueAwnM+CsuEjxd7QG27AdYn2ju4XTRtFqnB7zgaMssWwW4jWV7HHbaSd5VLZLegR4XHwVwOWkSmackhpKmiAJiq3RH2JGSMc53c5jAD7IXix0+ckQ/ET5NKyKlXEUXSg+yf3X8iD+ilLyRgcCCLg61FZSgqBJG1w1EfJSFrYE0Tzg+7F3YRtxWuO/aO+yztHVtkbdp7xtB3EbFmxZUPlCPsgfVkYf5rfqshC67QeCtaQp+kjez1mkeOz42UXQtXibgdlI3W05Hy2jin0fbJKmV+EFx2AnyVSombdpB2g/JRpB0DERFidrkcXkbsRvZZBxtmVRB2W9w+Sx+kJzI51OywJAxOJA6rteFutxtfgr7U8irQbCWulOuR5d+W9m/ABbjzOaINTpCWrcT0dM3A0ZWdJKCDfgGjzstZqXCOM7AG2HcBZdT5h9HGPRnSuFnVE8kufq5Rt8OoT4reHd2559TToyIi6uYiIgIiICIiAiIg4lz58lhHI2ujbZkpbHPb0ZALRS8L2DSd4bvWhUFRjbZ3aabO79h7jrX09pfRsdTBJBKLxyMLHDg4WuDsI1g7wvl7TWjJaCqkhkzfCbEgWEsR6zHjwN+8ELOUaxqcrc0uG2VydQG36DivWyAtDmm4IuLbbq0IXXJDhc7238BYjJc23sUGeJ5u7ZuaNzR+usq5N2T3FWftR/DPvN+qtVVS5rCXR5fhcD8Da6CMrQeXdnVv3931VkyYj1wWjYCMj7R1eClgrSIrhaaIe3/wBqyaxzvv4u5/yWRUqwREUVl4mgtFx6I+SxNZTiOaIsOEuddxvbqNzdi2EZgZ71l4Oy3uHyUTSVLG+xkIy7N7Wv4rMvbV8SBVss04xZxs03yJ1ZHvWIronyzFgwgswkPscTQb6iDwORVul0K9zQJHNsAQ0DPMm+K+/duWToKN7XOfI8OcWtbkLZNvmeOavUZ7qciiTaSiY/A6QNdYGxy18dStzaYhbqkDjsazrE+AWdVrcTmiwssFpOZsdQHOFyGYmja57iWgDu/VTWaZi1PJjd6sgwnv3HzUOuroZS0Bjnhz2sxgWaCTlmdZ7lqS7S2aU10757U8YxSveyNoGtz3DPwzC+pdD0DaeCKBtsMUbGC34Wgfovm6gpP2WWKopmtEsMge3F2XWuC1xGdiCc13Lkhy9pq/7MEw1AHWgksH8Sw6pG8R4gLphZrpzz39trRFRLKGguc4NA1kkADvJW2FaLwFRdJ6Sip2dJPIGMxNbc+s9wa0C2skkIJaK3PO1jS97g1oFy5xAAG8k6l7BM17Q9jg5rgC1wNwQcwQRrCCtERAREQFz/AJ2uRbq2JtRTtBqoQbDbLFrdFfffNvG42roCIPkijqejOdwwk3uLGN18wRsF9e4rLgrqHOdzcGoLqyiaOnOcsWoTWHabsEnwd36+L0tQ6MloabNJDo3Cz43A2IsdVjfqlc7G5WWkeGi58tpO4KyYSbuf2rGw2Ny2ceK9hlZJm12Y8CO8HUvZY3WNpDq2gH5WWWkBWzYHIZnd8yrbnPGQwuPiPqqojbWCCdZO3xGS0ih338fsv+SyKxzvv4u5/wAlkVKsERFFZalPUb3K6QodBLlhPgpixWkKTRjL3ZeN29hw+bdR8QrRNRH6szfcf9D8FkkTZprdVWxunjfaxIwPY8WI2tu0+Ius/FE1ouxrRlsAHyWO09Rh7QbdaxsdoIzC90VpDFECQb/rqI87rV7nTM9ZCJwc0XsclC0nnLTs/wCYXe436kK9AxwaCBnnlwKjTOJqYcVgRHIfOwUi1lVZqaVsgs5t7G4Oog72kZgq8ijTO8n+X1dRWbJ/nKcZWcbVDRl2ZNUlhfJ2Z3hS+dHl1S1+jmR00vWfVxNlhcCyRrQHPOJh1jE1uYy1ZrVyVrFa3FNGbC93EnbkP7rpjnXLLCNp0XXVNO0Cmr6iJgGTMYewDgyQEBWdK1Ek7g+pnkqH3wjpCC1odk4MjADW3G4K3DiaMNr7jfLxSVmbNtjn47VnlW+MW6rR5m6KmDpHmWVkUbXSSPawvOEuaxziBhbc32WX0xR0zYo2RsFmsY1rRwaLD4Bch5odEdPWS1bm/Z04MUR2GZ4+0cPZbZv5iuyLrj525ZeiIi0yIiICK1VY8J6O2K2WLV42Wr1rK30sf5Dl5NzQbatN5b8iaKv68jxDOBYTMLQ7g14OT26sjnuIWNmbJ6Yf+bF+qsIOW8peRlTSOu5rZ2DVNTuuR7UYONvxHFa82recmzB3B2TvMWI8Qu6KFW6Igm+9p438XMaT52uppduNdMR2oz3izh9fggq2etbvBb810up5BUbs2sfH/wDnI4DyNwFjp+bsfu6yQe2xjx8MJU4ryaC9wMsRBBzcMuLVk1mK7m7qAMUc8T3tILRgLMXAuxEDK6xNRQVcX3tDL7UY6Qd/VvZZuNWZRSisSVQb22SM9qN4/RUN0jEf3g+Szqt7iWrgqXesVDFdH/Eb7wVQqmfxGe8PqmjaaKx+/wCCqFc7cPL+6gmoYPTb7wVs10Y/eN8wU0bT56kuFiB4KHoyTo3vGzFitwfn8wVadpGIfvAqoZw83jjkebW6sbzl5JpNxnm1DT6QWFrXh1VkbgQ28S4/RZCk0DWzdil6MH0pnBn8na+C2LR/N7HhJqZXvldbOMmNrQPRAzv3lXHBLm1NryNRIV1tW8bVtUnN3D6NTUt/OD82q2Obxv8Axs3usP6K8Dm1t1aSCLDMKG6O7g7c0jzI+i3H/wCvh/xsvuR/RVM5v27ayY9zYx/SU4HNr8NYLWdkUqKvUyMh0sjmxxt3veQ1vhcrZmc39P6c1Q7/AFA3/taslovkrSU7w+OHrjU9znPcNmRccvBJ/M5um8ktCNoqSGmYb4GdZ3rPd1nv8XElZhc5ia/0Q78t/wBFlKNlZ6HSD2jYeT10c25IomjelwfbYcV/R3cdl+5S0BERAREQLKh0LTraD3gLxEFp2j4jriZ7oVl2hoD+6b4XHyREFt2gKc/u/wCZ31VB5OweqfeKIgoPJqH8fvf2VP8A8Yi9Z/mPoiIKXcloj6b/ADb9FZk5HQO13PeGH+lEQR38gaQ642n/AE4/9qsnm2oT+5Z/04/9qIg8bzbUQ1Qx/wDSj+ilN5C0w1NA7o4/9qIguM5GwDUSO5rB/SrreSsY9N/8v0XqIPRyXi9d/m36L0cmIvWf5j6IiCocmYd7/eH0VY5OQeq73ivUQVN5P0/8P+Z31VxuhYB+6HxPzKIgvN0bCP3LPdCvMgaNTGjuAC8RBcAXqIgIiIP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8" descr="data:image/jpeg;base64,/9j/4AAQSkZJRgABAQAAAQABAAD/2wCEAAkGBxQSEhUTEhAWFhUXExcYGBcYFhcXFxgXFRYYFhgXFxUYHCggGBolGxUVITEhJikrLi4uFx8zODMsNygtLisBCgoKDg0OGhAQGysdHSUtLS0tLS0tLS0tLS0tLS0tLS0rLS0tLS0rLS0tLS0tLS0tLSstLS0tOC0tLS0tLS0tLf/AABEIAMgA/AMBIgACEQEDEQH/xAAcAAEAAQUBAQAAAAAAAAAAAAAABAIDBQYHAQj/xABHEAABAwICBQgHBQYEBgMAAAABAAIDBBESIQUxQVFhBgcTIjJxgZFCUnKSobHRIzNigsEUQ1OiwuEVJIPSVGOTsuLwFhdz/8QAGAEBAQEBAQAAAAAAAAAAAAAAAAECAwT/xAAeEQEBAAIDAAMBAAAAAAAAAAAAAQIREiExE0FRA//aAAwDAQACEQMRAD8A7iiIgIiICIiAiIgIiICIiAiIgIiICKl97G1r2yvqvsvwWo8i+XsVc50EjehqmFzXRkgteYyWvdC/02gg5ax3ZoNwREQEREBERAREQEREBERAREQEREBERAREQEREBERAREQEWj8rucuno5DTxMdUVA1sYQGsOwSSHJp4C5WiV/OBpSY9WWGmbsEUeNwHF8lwTxDVLlIslruaiVmk4YfvZ447eu9rfmV891lXUTff11TJfYZXMbn+COwUBmioQb9E0neRiN99ysfJGvjrrvK7nOpWQSMoqhs9S5pbGIwXta52Qe54GEBt769i490UkIg6AfaRSseHk2sWnE5xOvM3B9pT2tAyAt3L1Zue25hpM0py50gCHSaQkaXE4WQxxNYNthiaTYb3O8Vt3N7zhPLns0jX0hjwXZIZYWS4gR1HtYQ0ixNiAOztuue19OHsOdiOs1w1tcBkQlK7HGxz2i5aCQRtIVmaXB9D0/KKkf2KyB3dKw/qp0NQx/Ye13skH5L5pfo+I64WH8o+itDQ8IN2x4SNRaXNI7iDkr8kT46+oEXztQacr6Yg0+kJSAexMemYeHW6wHcV0bkRzmtqZG0tZEIKl2TSDeGUj1HHNp/CfMnJamUrFxsdDREWkEREBERAREQEREBERAREQEREBERAWqc53KB1DQSSRG0zy2KI5ZPkNsWfqjEfBbWuV8/kv2NGzfUud7kbv9yDl2iYrE5kk3LnE3c5xNy4k6ySsmsdo89bwKyK899eiCIiyoiIgIiICIiAo2kKTpWFt7OGbXDItcMwQdikoqjtHNnyiNdQRSSG8zLxTarmSOwLjb1hZ35ltS5HzGVOGavp9mOKZv8AqBzX/FrV1xeiOFERFUEREBERAREQEREBERAREQEREBcb5/ZrzUEY2CoefKNrf6l2RcO58JL6Rp2+rSOPvS2/pUviz1pNIbPH/utZVYVptms0DdcK7wREWVRK6KTth/RwssXPtcYibBrjawb453UpjwQCCCDmCMwR3qR/i07YXUrcJppnt/aG2AlLLjGI3nIEtFsxlssoTIY4WuDLtiDnFuJ1y1pcSAXbbAgXWrrTM9XlAmrHPf0VOzHJtPoM7ztPBVwk1AuHGKHbIcnO4MGsX361NbVMhb0dOzA31vSKsn6lv4gVVJVwDpHFkzB22tFnt4gbVfoqxkrcTDcbd4O4jYqI5nNOIE3+ffvWNr4ix/TwNsfTjHZeNthsKtkpLpl6yimAZMCWQmQMBLeo92Zc3GdtgbAbirqjQaWkq4ehfMX0rbvijBDHwz3BBdZt3tF5LNJt177ApKzksZ/mrqOj0xh2TUbx+aN4d8rrua+eOSMhbpnR5G0zNPcYj9V9Drth45ZeiIi0yIiICIiAiIgIiICIiAiIgIiIC4dz4R20jA62ukI92X/yXcVxnn5jtU0L9jo6hni0xu/VS+LPXOFlaR12Dy8lilN0c/WPFca7RORFE0pV9Ey4F3EhrBvcdXhtWYr2vr2RAYsyey0ZuceA/VY9sL5SHz2yzbGOy3i71nfBUR4InDpH4pX7TmTwAHZasgt60zvb0m68RHwxnttx8NTfHeiIkmkYwbAlx3MBcfhkFcibUv8Au6U23vcG/K6nR1RaLMa1nstF/M5qh9Q463uPeSnQhR8navpRKBDGdvXcQ72gNanHRtbsfTnh1vqrRXlldml/Q7qumrKerkpWyiAvIbG/DixtLb3N9V7rqlBzw0JyqY56Z17faRlzfB0d8u8Bcma4jUSPFXDUuIs44hud1vnqVmWkuO30dovSkNSwSU8zJWH0mODh3G2o8FMXzdyJmdBpSk/ZyWmaXBIxps18djixN1G2ZuvpFbl2xZoREVQREQERUveACSQABck5AAbSUFSLVqznE0bEcJrGuINj0TJJgCNhMTXAKM3nQ0YddU4e1T1IHmYrBBuSLEaK5T0dTlBWQyHc2RuL3b3+Cy6AiIgIiIC5tz6aOL6KKcC/7PO1zuEcgMbj3Alh8F0lWK6kZNG+KRocx7S1zTqLXCxHkg+WVXG/CQRsWU5W8mZNGT9DJcwuJ/Z5T6bdeBx2Pbq42uFiFxs07S7ZmN4cLhYfTslpYL9kOJ8bZfqrkE5acvJe6TDZmW1H4jcQeCk6q3uMTVUEgl6dlnnFcN/DaylxaZbqka6M8Rl5hWIK10XVl1bHeif9pU/pI3jP/wB8VusL8U7XC7XA9xVxY5+iYzmMuIyPmLKj/CiNUrx4/UFTpe2UVuWdrc3OA7ysf/hTjrmf5j6K5FoiMG5GI7zn806O1L9MM1Rtc8/hGXmVVE+pk7MTW993HyCycJawdWMd5z8hq87qmbSB2yZbhkPIZIIZpqhvae0HdgsqZqsxNvK5vC1wT4K5RPlqpOho4HTSHY0ZDi556rRlrJXW+QPNWync2qriJqgWLWa4oTryv23jfqGzerMds26ROZ7kTJG86RrGYZHstBGdcbHa3uGxzhlbYCb67DrCIujAiIgIiIC4Bzx8qJKqt/YYpS2nicGSNaSBJJbHJjt2g0AADYb+HfnGwK+SYah01QJndqV88r/ae65+LlLVjK2wizWiwGQ1AKMKl7s2x9XeHDP2b7OKuvGLX2d1j1u/hw2ryWqDcgCTsGF3dfVkFydFmWRpzkgdltLQ+3G7bkd6zugeV1VTO/y9a4gfupnOljtuDXnEz8pCwrXt1vJJ3YXBo7hb4lXWzMcbYmk7sr+Su9Jp2Lk1zqQS9StaKWT1i68Du6UgYDwdbvK6E1wIuDcHUV8ulw7OvYRr81nOTHKyq0eQIXdJBtp5HHD/AKTzcxHh2eG1amX6zcfx9DosHyU5VU+kI8cDrObbpInWEkZOx7fOxGR2LOLbIo+kK6OCN8szwyNjS5zjqACkLkHPtpgl9PQtd1SDPMN4acMTTwxBx/KNyDWeXXLqXSeKJrBHR4rtaWgyS2OT3uI6m8BtjnmVpwpXN7EpHB3WHxz+Kkr0blytrrJpGJlGxh8S39CnSyfwh74+iypoNzvgqDQu3j4/RTcXTGmR5yMNx7TSoppDfqsez2Xtt7pyWaNG7cPNeGlf6vyTkaYdonbqse+zT8Cr4qpxrjB7nD9Qpj2EaxZUuHgrtNIpr5v4TvNqp/aZzqjt3vH6K5+0EOa1zc3GwIItkL3trGpSWtubBNmkSCJ7nxiecRxmRjXuaMRY1zg0u6xtle67normcoIiDMZagg3tK+zPcZYea45HTh/TRO14RY7sQtl4i6+heb3SpqtHU0rj1+jDH+3GTG6/i0+a1jds5TTL6M0ZDTs6OnhjiZ6sbGsF95DRmeKloi2wIiICIiAiIgL5Q0nB0NdLHbJlXUxeBe4t8wB5r6vXzjzw6P6DSczwLCRsVQO9vVf8Y/ipVjGPdbVr2f34LyKO3EnWd/8Abgqgb5hRpC9xs1wG92HVwGeZ+S5Oi7LOG5Zl2xozP9hxKtPgMn3lreqM/N23wt4qmKle3VIM9ZLLk95xZqu0g9JjvAs+NyqKm0wb2CW8Bm3yP6KrGRYGx7tfl/dQxWSOHViyv2wQ4W3tBw4u/wCauxTsbmSWnaXgtPmRa3wTQn0dTJBK2op39HMzU4aiNrHj0mHaF3bkJywj0jCSAGTx2E0V7lp2OafSYdh8NYXz7PUDD1SDfUQbrzQemJaKoZUwfeNyLTqkjJu6N3A217CAVcazlH1SvmbldpI1WkKuY6umMTN3RwfZgjgSCfFdzqOVsT9FyaQhddop3vA2teGkYHbnB2Vl85UTLMbfXYE77nM38SVrK9Jj6vK091pYtxeW+Yv82q6o1c6wa71ZGH+a36rnHStkRLoubbxzgBcmwXqx2npLRW9Z7G+BcL/AFZEK6R49gIsRdQ5qAZ55bbqavH6shfvTY1ehp42StZHheXDttN7Djs8itkhgDdWvesVycpw3pCAAA8tGXW6psbnbndZpayvaYzpj4j/mnj/lM+ZXT+ZXSAa6qpCfTbUMH4ZBgktwD2A/n4rl1LnUync1jfhi/qWU5M6cFLpWkkJIDnmF+4sl6tydweY3flWsfWcvH0giIurkIiICIiAiIgLlHP3oguip6sDKN7opPYnw4SeAe0D866usdyi0S2rpZqZ+qWJzL+qSOq4cQbHwQfMmjHkxht82nAd+Wo+It5qY1oAsNSxcTHwTujlGF4cYpBulYbA9x3+yso5cq6x494AJJsBtUYRmTN4IZsZtPF/D8PnuHv7PjN3E2GbRfUfWPHhsVZgOyR490/NqgvoosznMFzI23FhueAwnM+CsuEjxd7QG27AdYn2ju4XTRtFqnB7zgaMssWwW4jWV7HHbaSd5VLZLegR4XHwVwOWkSmackhpKmiAJiq3RH2JGSMc53c5jAD7IXix0+ckQ/ET5NKyKlXEUXSg+yf3X8iD+ilLyRgcCCLg61FZSgqBJG1w1EfJSFrYE0Tzg+7F3YRtxWuO/aO+yztHVtkbdp7xtB3EbFmxZUPlCPsgfVkYf5rfqshC67QeCtaQp+kjez1mkeOz42UXQtXibgdlI3W05Hy2jin0fbJKmV+EFx2AnyVSombdpB2g/JRpB0DERFidrkcXkbsRvZZBxtmVRB2W9w+Sx+kJzI51OywJAxOJA6rteFutxtfgr7U8irQbCWulOuR5d+W9m/ABbjzOaINTpCWrcT0dM3A0ZWdJKCDfgGjzstZqXCOM7AG2HcBZdT5h9HGPRnSuFnVE8kufq5Rt8OoT4reHd2559TToyIi6uYiIgIiICIiAiIg4lz58lhHI2ujbZkpbHPb0ZALRS8L2DSd4bvWhUFRjbZ3aabO79h7jrX09pfRsdTBJBKLxyMLHDg4WuDsI1g7wvl7TWjJaCqkhkzfCbEgWEsR6zHjwN+8ELOUaxqcrc0uG2VydQG36DivWyAtDmm4IuLbbq0IXXJDhc7238BYjJc23sUGeJ5u7ZuaNzR+usq5N2T3FWftR/DPvN+qtVVS5rCXR5fhcD8Da6CMrQeXdnVv3931VkyYj1wWjYCMj7R1eClgrSIrhaaIe3/wBqyaxzvv4u5/yWRUqwREUVl4mgtFx6I+SxNZTiOaIsOEuddxvbqNzdi2EZgZ71l4Oy3uHyUTSVLG+xkIy7N7Wv4rMvbV8SBVss04xZxs03yJ1ZHvWIronyzFgwgswkPscTQb6iDwORVul0K9zQJHNsAQ0DPMm+K+/duWToKN7XOfI8OcWtbkLZNvmeOavUZ7qciiTaSiY/A6QNdYGxy18dStzaYhbqkDjsazrE+AWdVrcTmiwssFpOZsdQHOFyGYmja57iWgDu/VTWaZi1PJjd6sgwnv3HzUOuroZS0Bjnhz2sxgWaCTlmdZ7lqS7S2aU10757U8YxSveyNoGtz3DPwzC+pdD0DaeCKBtsMUbGC34Wgfovm6gpP2WWKopmtEsMge3F2XWuC1xGdiCc13Lkhy9pq/7MEw1AHWgksH8Sw6pG8R4gLphZrpzz39trRFRLKGguc4NA1kkADvJW2FaLwFRdJ6Sip2dJPIGMxNbc+s9wa0C2skkIJaK3PO1jS97g1oFy5xAAG8k6l7BM17Q9jg5rgC1wNwQcwQRrCCtERAREQFz/AJ2uRbq2JtRTtBqoQbDbLFrdFfffNvG42roCIPkijqejOdwwk3uLGN18wRsF9e4rLgrqHOdzcGoLqyiaOnOcsWoTWHabsEnwd36+L0tQ6MloabNJDo3Cz43A2IsdVjfqlc7G5WWkeGi58tpO4KyYSbuf2rGw2Ny2ceK9hlZJm12Y8CO8HUvZY3WNpDq2gH5WWWkBWzYHIZnd8yrbnPGQwuPiPqqojbWCCdZO3xGS0ih338fsv+SyKxzvv4u5/wAlkVKsERFFZalPUb3K6QodBLlhPgpixWkKTRjL3ZeN29hw+bdR8QrRNRH6szfcf9D8FkkTZprdVWxunjfaxIwPY8WI2tu0+Ius/FE1ouxrRlsAHyWO09Rh7QbdaxsdoIzC90VpDFECQb/rqI87rV7nTM9ZCJwc0XsclC0nnLTs/wCYXe436kK9AxwaCBnnlwKjTOJqYcVgRHIfOwUi1lVZqaVsgs5t7G4Oog72kZgq8ijTO8n+X1dRWbJ/nKcZWcbVDRl2ZNUlhfJ2Z3hS+dHl1S1+jmR00vWfVxNlhcCyRrQHPOJh1jE1uYy1ZrVyVrFa3FNGbC93EnbkP7rpjnXLLCNp0XXVNO0Cmr6iJgGTMYewDgyQEBWdK1Ek7g+pnkqH3wjpCC1odk4MjADW3G4K3DiaMNr7jfLxSVmbNtjn47VnlW+MW6rR5m6KmDpHmWVkUbXSSPawvOEuaxziBhbc32WX0xR0zYo2RsFmsY1rRwaLD4Bch5odEdPWS1bm/Z04MUR2GZ4+0cPZbZv5iuyLrj525ZeiIi0yIiICK1VY8J6O2K2WLV42Wr1rK30sf5Dl5NzQbatN5b8iaKv68jxDOBYTMLQ7g14OT26sjnuIWNmbJ6Yf+bF+qsIOW8peRlTSOu5rZ2DVNTuuR7UYONvxHFa82recmzB3B2TvMWI8Qu6KFW6Igm+9p438XMaT52uppduNdMR2oz3izh9fggq2etbvBb810up5BUbs2sfH/wDnI4DyNwFjp+bsfu6yQe2xjx8MJU4ryaC9wMsRBBzcMuLVk1mK7m7qAMUc8T3tILRgLMXAuxEDK6xNRQVcX3tDL7UY6Qd/VvZZuNWZRSisSVQb22SM9qN4/RUN0jEf3g+Szqt7iWrgqXesVDFdH/Eb7wVQqmfxGe8PqmjaaKx+/wCCqFc7cPL+6gmoYPTb7wVs10Y/eN8wU0bT56kuFiB4KHoyTo3vGzFitwfn8wVadpGIfvAqoZw83jjkebW6sbzl5JpNxnm1DT6QWFrXh1VkbgQ28S4/RZCk0DWzdil6MH0pnBn8na+C2LR/N7HhJqZXvldbOMmNrQPRAzv3lXHBLm1NryNRIV1tW8bVtUnN3D6NTUt/OD82q2Obxv8Axs3usP6K8Dm1t1aSCLDMKG6O7g7c0jzI+i3H/wCvh/xsvuR/RVM5v27ayY9zYx/SU4HNr8NYLWdkUqKvUyMh0sjmxxt3veQ1vhcrZmc39P6c1Q7/AFA3/taslovkrSU7w+OHrjU9znPcNmRccvBJ/M5um8ktCNoqSGmYb4GdZ3rPd1nv8XElZhc5ia/0Q78t/wBFlKNlZ6HSD2jYeT10c25IomjelwfbYcV/R3cdl+5S0BERAREQLKh0LTraD3gLxEFp2j4jriZ7oVl2hoD+6b4XHyREFt2gKc/u/wCZ31VB5OweqfeKIgoPJqH8fvf2VP8A8Yi9Z/mPoiIKXcloj6b/ADb9FZk5HQO13PeGH+lEQR38gaQ642n/AE4/9qsnm2oT+5Z/04/9qIg8bzbUQ1Qx/wDSj+ilN5C0w1NA7o4/9qIguM5GwDUSO5rB/SrreSsY9N/8v0XqIPRyXi9d/m36L0cmIvWf5j6IiCocmYd7/eH0VY5OQeq73ivUQVN5P0/8P+Z31VxuhYB+6HxPzKIgvN0bCP3LPdCvMgaNTGjuAC8RBcAXqIgIiIP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106" name="Picture 10" descr="Resultado de imagen de Platypus dra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7694"/>
            <a:ext cx="2232210" cy="224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Our Idea</a:t>
            </a:r>
            <a:endParaRPr dirty="0"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ClimbCode is a platform in which teachers from academies, schools and high schoools can support their teachings while helping their students to learn programming.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es-ES" dirty="0" smtClean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es-ES" dirty="0" smtClean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 err="1" smtClean="0"/>
              <a:t>Helpful</a:t>
            </a:r>
            <a:r>
              <a:rPr lang="es-ES" dirty="0" smtClean="0"/>
              <a:t>, </a:t>
            </a:r>
            <a:r>
              <a:rPr lang="es-ES" dirty="0" err="1" smtClean="0"/>
              <a:t>isn’t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?</a:t>
            </a:r>
            <a:endParaRPr dirty="0"/>
          </a:p>
        </p:txBody>
      </p:sp>
      <p:pic>
        <p:nvPicPr>
          <p:cNvPr id="3076" name="Picture 4" descr="https://orig00.deviantart.net/e598/f/2007/027/1/d/love_the_platypus_by_tomati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075806"/>
            <a:ext cx="1584176" cy="199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data:image/jpeg;base64,/9j/4AAQSkZJRgABAQAAAQABAAD/2wCEAAkGBxQSEhUTEhAWFhUXExcYGBcYFhcXFxgXFRYYFhgXFxUYHCggGBolGxUVITEhJikrLi4uFx8zODMsNygtLisBCgoKDg0OGhAQGysdHSUtLS0tLS0tLS0tLS0tLS0tLS0rLS0tLS0rLS0tLS0tLS0tLSstLS0tOC0tLS0tLS0tLf/AABEIAMgA/AMBIgACEQEDEQH/xAAcAAEAAQUBAQAAAAAAAAAAAAAABAIDBQYHAQj/xABHEAABAwICBQgHBQYEBgMAAAABAAIDBBESIQUxQVFhBgcTIjJxgZFCUnKSobHRIzNigsEUQ1OiwuEVJIPSVGOTsuLwFhdz/8QAGAEBAQEBAQAAAAAAAAAAAAAAAAECAwT/xAAeEQEBAAIDAAMBAAAAAAAAAAAAAQIREiExE0FRA//aAAwDAQACEQMRAD8A7iiIgIiICIiAiIgIiICIiAiIgIiICKl97G1r2yvqvsvwWo8i+XsVc50EjehqmFzXRkgteYyWvdC/02gg5ax3ZoNwREQEREBERAREQEREBERAREQEREBERAREQEREBERAREQEWj8rucuno5DTxMdUVA1sYQGsOwSSHJp4C5WiV/OBpSY9WWGmbsEUeNwHF8lwTxDVLlIslruaiVmk4YfvZ447eu9rfmV891lXUTff11TJfYZXMbn+COwUBmioQb9E0neRiN99ysfJGvjrrvK7nOpWQSMoqhs9S5pbGIwXta52Qe54GEBt769i490UkIg6AfaRSseHk2sWnE5xOvM3B9pT2tAyAt3L1Zue25hpM0py50gCHSaQkaXE4WQxxNYNthiaTYb3O8Vt3N7zhPLns0jX0hjwXZIZYWS4gR1HtYQ0ixNiAOztuue19OHsOdiOs1w1tcBkQlK7HGxz2i5aCQRtIVmaXB9D0/KKkf2KyB3dKw/qp0NQx/Ye13skH5L5pfo+I64WH8o+itDQ8IN2x4SNRaXNI7iDkr8kT46+oEXztQacr6Yg0+kJSAexMemYeHW6wHcV0bkRzmtqZG0tZEIKl2TSDeGUj1HHNp/CfMnJamUrFxsdDREWkEREBERAREQEREBERAREQEREBERAWqc53KB1DQSSRG0zy2KI5ZPkNsWfqjEfBbWuV8/kv2NGzfUud7kbv9yDl2iYrE5kk3LnE3c5xNy4k6ySsmsdo89bwKyK899eiCIiyoiIgIiICIiAo2kKTpWFt7OGbXDItcMwQdikoqjtHNnyiNdQRSSG8zLxTarmSOwLjb1hZ35ltS5HzGVOGavp9mOKZv8AqBzX/FrV1xeiOFERFUEREBERAREQEREBERAREQEREBcb5/ZrzUEY2CoefKNrf6l2RcO58JL6Rp2+rSOPvS2/pUviz1pNIbPH/utZVYVptms0DdcK7wREWVRK6KTth/RwssXPtcYibBrjawb453UpjwQCCCDmCMwR3qR/i07YXUrcJppnt/aG2AlLLjGI3nIEtFsxlssoTIY4WuDLtiDnFuJ1y1pcSAXbbAgXWrrTM9XlAmrHPf0VOzHJtPoM7ztPBVwk1AuHGKHbIcnO4MGsX361NbVMhb0dOzA31vSKsn6lv4gVVJVwDpHFkzB22tFnt4gbVfoqxkrcTDcbd4O4jYqI5nNOIE3+ffvWNr4ix/TwNsfTjHZeNthsKtkpLpl6yimAZMCWQmQMBLeo92Zc3GdtgbAbirqjQaWkq4ehfMX0rbvijBDHwz3BBdZt3tF5LNJt177ApKzksZ/mrqOj0xh2TUbx+aN4d8rrua+eOSMhbpnR5G0zNPcYj9V9Drth45ZeiIi0yIiICIiAiIgIiICIiAiIgIiIC4dz4R20jA62ukI92X/yXcVxnn5jtU0L9jo6hni0xu/VS+LPXOFlaR12Dy8lilN0c/WPFca7RORFE0pV9Ey4F3EhrBvcdXhtWYr2vr2RAYsyey0ZuceA/VY9sL5SHz2yzbGOy3i71nfBUR4InDpH4pX7TmTwAHZasgt60zvb0m68RHwxnttx8NTfHeiIkmkYwbAlx3MBcfhkFcibUv8Au6U23vcG/K6nR1RaLMa1nstF/M5qh9Q463uPeSnQhR8navpRKBDGdvXcQ72gNanHRtbsfTnh1vqrRXlldml/Q7qumrKerkpWyiAvIbG/DixtLb3N9V7rqlBzw0JyqY56Z17faRlzfB0d8u8Bcma4jUSPFXDUuIs44hud1vnqVmWkuO30dovSkNSwSU8zJWH0mODh3G2o8FMXzdyJmdBpSk/ZyWmaXBIxps18djixN1G2ZuvpFbl2xZoREVQREQERUveACSQABck5AAbSUFSLVqznE0bEcJrGuINj0TJJgCNhMTXAKM3nQ0YddU4e1T1IHmYrBBuSLEaK5T0dTlBWQyHc2RuL3b3+Cy6AiIgIiIC5tz6aOL6KKcC/7PO1zuEcgMbj3Alh8F0lWK6kZNG+KRocx7S1zTqLXCxHkg+WVXG/CQRsWU5W8mZNGT9DJcwuJ/Z5T6bdeBx2Pbq42uFiFxs07S7ZmN4cLhYfTslpYL9kOJ8bZfqrkE5acvJe6TDZmW1H4jcQeCk6q3uMTVUEgl6dlnnFcN/DaylxaZbqka6M8Rl5hWIK10XVl1bHeif9pU/pI3jP/wB8VusL8U7XC7XA9xVxY5+iYzmMuIyPmLKj/CiNUrx4/UFTpe2UVuWdrc3OA7ysf/hTjrmf5j6K5FoiMG5GI7zn806O1L9MM1Rtc8/hGXmVVE+pk7MTW993HyCycJawdWMd5z8hq87qmbSB2yZbhkPIZIIZpqhvae0HdgsqZqsxNvK5vC1wT4K5RPlqpOho4HTSHY0ZDi556rRlrJXW+QPNWync2qriJqgWLWa4oTryv23jfqGzerMds26ROZ7kTJG86RrGYZHstBGdcbHa3uGxzhlbYCb67DrCIujAiIgIiIC4Bzx8qJKqt/YYpS2nicGSNaSBJJbHJjt2g0AADYb+HfnGwK+SYah01QJndqV88r/ae65+LlLVjK2wizWiwGQ1AKMKl7s2x9XeHDP2b7OKuvGLX2d1j1u/hw2ryWqDcgCTsGF3dfVkFydFmWRpzkgdltLQ+3G7bkd6zugeV1VTO/y9a4gfupnOljtuDXnEz8pCwrXt1vJJ3YXBo7hb4lXWzMcbYmk7sr+Su9Jp2Lk1zqQS9StaKWT1i68Du6UgYDwdbvK6E1wIuDcHUV8ulw7OvYRr81nOTHKyq0eQIXdJBtp5HHD/AKTzcxHh2eG1amX6zcfx9DosHyU5VU+kI8cDrObbpInWEkZOx7fOxGR2LOLbIo+kK6OCN8szwyNjS5zjqACkLkHPtpgl9PQtd1SDPMN4acMTTwxBx/KNyDWeXXLqXSeKJrBHR4rtaWgyS2OT3uI6m8BtjnmVpwpXN7EpHB3WHxz+Kkr0blytrrJpGJlGxh8S39CnSyfwh74+iypoNzvgqDQu3j4/RTcXTGmR5yMNx7TSoppDfqsez2Xtt7pyWaNG7cPNeGlf6vyTkaYdonbqse+zT8Cr4qpxrjB7nD9Qpj2EaxZUuHgrtNIpr5v4TvNqp/aZzqjt3vH6K5+0EOa1zc3GwIItkL3trGpSWtubBNmkSCJ7nxiecRxmRjXuaMRY1zg0u6xtle67normcoIiDMZagg3tK+zPcZYea45HTh/TRO14RY7sQtl4i6+heb3SpqtHU0rj1+jDH+3GTG6/i0+a1jds5TTL6M0ZDTs6OnhjiZ6sbGsF95DRmeKloi2wIiICIiAiIgL5Q0nB0NdLHbJlXUxeBe4t8wB5r6vXzjzw6P6DSczwLCRsVQO9vVf8Y/ipVjGPdbVr2f34LyKO3EnWd/8Abgqgb5hRpC9xs1wG92HVwGeZ+S5Oi7LOG5Zl2xozP9hxKtPgMn3lreqM/N23wt4qmKle3VIM9ZLLk95xZqu0g9JjvAs+NyqKm0wb2CW8Bm3yP6KrGRYGx7tfl/dQxWSOHViyv2wQ4W3tBw4u/wCauxTsbmSWnaXgtPmRa3wTQn0dTJBK2op39HMzU4aiNrHj0mHaF3bkJywj0jCSAGTx2E0V7lp2OafSYdh8NYXz7PUDD1SDfUQbrzQemJaKoZUwfeNyLTqkjJu6N3A217CAVcazlH1SvmbldpI1WkKuY6umMTN3RwfZgjgSCfFdzqOVsT9FyaQhddop3vA2teGkYHbnB2Vl85UTLMbfXYE77nM38SVrK9Jj6vK091pYtxeW+Yv82q6o1c6wa71ZGH+a36rnHStkRLoubbxzgBcmwXqx2npLRW9Z7G+BcL/AFZEK6R49gIsRdQ5qAZ55bbqavH6shfvTY1ehp42StZHheXDttN7Djs8itkhgDdWvesVycpw3pCAAA8tGXW6psbnbndZpayvaYzpj4j/mnj/lM+ZXT+ZXSAa6qpCfTbUMH4ZBgktwD2A/n4rl1LnUync1jfhi/qWU5M6cFLpWkkJIDnmF+4sl6tydweY3flWsfWcvH0giIurkIiICIiAiIgLlHP3oguip6sDKN7opPYnw4SeAe0D866usdyi0S2rpZqZ+qWJzL+qSOq4cQbHwQfMmjHkxht82nAd+Wo+It5qY1oAsNSxcTHwTujlGF4cYpBulYbA9x3+yso5cq6x494AJJsBtUYRmTN4IZsZtPF/D8PnuHv7PjN3E2GbRfUfWPHhsVZgOyR490/NqgvoosznMFzI23FhueAwnM+CsuEjxd7QG27AdYn2ju4XTRtFqnB7zgaMssWwW4jWV7HHbaSd5VLZLegR4XHwVwOWkSmackhpKmiAJiq3RH2JGSMc53c5jAD7IXix0+ckQ/ET5NKyKlXEUXSg+yf3X8iD+ilLyRgcCCLg61FZSgqBJG1w1EfJSFrYE0Tzg+7F3YRtxWuO/aO+yztHVtkbdp7xtB3EbFmxZUPlCPsgfVkYf5rfqshC67QeCtaQp+kjez1mkeOz42UXQtXibgdlI3W05Hy2jin0fbJKmV+EFx2AnyVSombdpB2g/JRpB0DERFidrkcXkbsRvZZBxtmVRB2W9w+Sx+kJzI51OywJAxOJA6rteFutxtfgr7U8irQbCWulOuR5d+W9m/ABbjzOaINTpCWrcT0dM3A0ZWdJKCDfgGjzstZqXCOM7AG2HcBZdT5h9HGPRnSuFnVE8kufq5Rt8OoT4reHd2559TToyIi6uYiIgIiICIiAiIg4lz58lhHI2ujbZkpbHPb0ZALRS8L2DSd4bvWhUFRjbZ3aabO79h7jrX09pfRsdTBJBKLxyMLHDg4WuDsI1g7wvl7TWjJaCqkhkzfCbEgWEsR6zHjwN+8ELOUaxqcrc0uG2VydQG36DivWyAtDmm4IuLbbq0IXXJDhc7238BYjJc23sUGeJ5u7ZuaNzR+usq5N2T3FWftR/DPvN+qtVVS5rCXR5fhcD8Da6CMrQeXdnVv3931VkyYj1wWjYCMj7R1eClgrSIrhaaIe3/wBqyaxzvv4u5/yWRUqwREUVl4mgtFx6I+SxNZTiOaIsOEuddxvbqNzdi2EZgZ71l4Oy3uHyUTSVLG+xkIy7N7Wv4rMvbV8SBVss04xZxs03yJ1ZHvWIronyzFgwgswkPscTQb6iDwORVul0K9zQJHNsAQ0DPMm+K+/duWToKN7XOfI8OcWtbkLZNvmeOavUZ7qciiTaSiY/A6QNdYGxy18dStzaYhbqkDjsazrE+AWdVrcTmiwssFpOZsdQHOFyGYmja57iWgDu/VTWaZi1PJjd6sgwnv3HzUOuroZS0Bjnhz2sxgWaCTlmdZ7lqS7S2aU10757U8YxSveyNoGtz3DPwzC+pdD0DaeCKBtsMUbGC34Wgfovm6gpP2WWKopmtEsMge3F2XWuC1xGdiCc13Lkhy9pq/7MEw1AHWgksH8Sw6pG8R4gLphZrpzz39trRFRLKGguc4NA1kkADvJW2FaLwFRdJ6Sip2dJPIGMxNbc+s9wa0C2skkIJaK3PO1jS97g1oFy5xAAG8k6l7BM17Q9jg5rgC1wNwQcwQRrCCtERAREQFz/AJ2uRbq2JtRTtBqoQbDbLFrdFfffNvG42roCIPkijqejOdwwk3uLGN18wRsF9e4rLgrqHOdzcGoLqyiaOnOcsWoTWHabsEnwd36+L0tQ6MloabNJDo3Cz43A2IsdVjfqlc7G5WWkeGi58tpO4KyYSbuf2rGw2Ny2ceK9hlZJm12Y8CO8HUvZY3WNpDq2gH5WWWkBWzYHIZnd8yrbnPGQwuPiPqqojbWCCdZO3xGS0ih338fsv+SyKxzvv4u5/wAlkVKsERFFZalPUb3K6QodBLlhPgpixWkKTRjL3ZeN29hw+bdR8QrRNRH6szfcf9D8FkkTZprdVWxunjfaxIwPY8WI2tu0+Ius/FE1ouxrRlsAHyWO09Rh7QbdaxsdoIzC90VpDFECQb/rqI87rV7nTM9ZCJwc0XsclC0nnLTs/wCYXe436kK9AxwaCBnnlwKjTOJqYcVgRHIfOwUi1lVZqaVsgs5t7G4Oog72kZgq8ijTO8n+X1dRWbJ/nKcZWcbVDRl2ZNUlhfJ2Z3hS+dHl1S1+jmR00vWfVxNlhcCyRrQHPOJh1jE1uYy1ZrVyVrFa3FNGbC93EnbkP7rpjnXLLCNp0XXVNO0Cmr6iJgGTMYewDgyQEBWdK1Ek7g+pnkqH3wjpCC1odk4MjADW3G4K3DiaMNr7jfLxSVmbNtjn47VnlW+MW6rR5m6KmDpHmWVkUbXSSPawvOEuaxziBhbc32WX0xR0zYo2RsFmsY1rRwaLD4Bch5odEdPWS1bm/Z04MUR2GZ4+0cPZbZv5iuyLrj525ZeiIi0yIiICK1VY8J6O2K2WLV42Wr1rK30sf5Dl5NzQbatN5b8iaKv68jxDOBYTMLQ7g14OT26sjnuIWNmbJ6Yf+bF+qsIOW8peRlTSOu5rZ2DVNTuuR7UYONvxHFa82recmzB3B2TvMWI8Qu6KFW6Igm+9p438XMaT52uppduNdMR2oz3izh9fggq2etbvBb810up5BUbs2sfH/wDnI4DyNwFjp+bsfu6yQe2xjx8MJU4ryaC9wMsRBBzcMuLVk1mK7m7qAMUc8T3tILRgLMXAuxEDK6xNRQVcX3tDL7UY6Qd/VvZZuNWZRSisSVQb22SM9qN4/RUN0jEf3g+Szqt7iWrgqXesVDFdH/Eb7wVQqmfxGe8PqmjaaKx+/wCCqFc7cPL+6gmoYPTb7wVs10Y/eN8wU0bT56kuFiB4KHoyTo3vGzFitwfn8wVadpGIfvAqoZw83jjkebW6sbzl5JpNxnm1DT6QWFrXh1VkbgQ28S4/RZCk0DWzdil6MH0pnBn8na+C2LR/N7HhJqZXvldbOMmNrQPRAzv3lXHBLm1NryNRIV1tW8bVtUnN3D6NTUt/OD82q2Obxv8Axs3usP6K8Dm1t1aSCLDMKG6O7g7c0jzI+i3H/wCvh/xsvuR/RVM5v27ayY9zYx/SU4HNr8NYLWdkUqKvUyMh0sjmxxt3veQ1vhcrZmc39P6c1Q7/AFA3/taslovkrSU7w+OHrjU9znPcNmRccvBJ/M5um8ktCNoqSGmYb4GdZ3rPd1nv8XElZhc5ia/0Q78t/wBFlKNlZ6HSD2jYeT10c25IomjelwfbYcV/R3cdl+5S0BERAREQLKh0LTraD3gLxEFp2j4jriZ7oVl2hoD+6b4XHyREFt2gKc/u/wCZ31VB5OweqfeKIgoPJqH8fvf2VP8A8Yi9Z/mPoiIKXcloj6b/ADb9FZk5HQO13PeGH+lEQR38gaQ642n/AE4/9qsnm2oT+5Z/04/9qIg8bzbUQ1Qx/wDSj+ilN5C0w1NA7o4/9qIguM5GwDUSO5rB/SrreSsY9N/8v0XqIPRyXi9d/m36L0cmIvWf5j6IiCocmYd7/eH0VY5OQeq73ivUQVN5P0/8P+Z31VxuhYB+6HxPzKIgvN0bCP3LPdCvMgaNTGjuAC8RBcAXqIgIiI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8" descr="Resultado de imagen de Platypus dra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sultado de imagen de lvl 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219" y="3375277"/>
            <a:ext cx="1588801" cy="175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683568" y="1923678"/>
            <a:ext cx="3159000" cy="3096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 err="1" smtClean="0"/>
              <a:t>Documentation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Management of the documents of the subjects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indent="0">
              <a:buNone/>
            </a:pPr>
            <a:r>
              <a:rPr lang="es-ES" b="1" dirty="0" err="1" smtClean="0"/>
              <a:t>Competitions</a:t>
            </a:r>
            <a:endParaRPr lang="es-ES" b="1" dirty="0" smtClean="0"/>
          </a:p>
          <a:p>
            <a:pPr marL="0" lvl="0" indent="0">
              <a:buNone/>
            </a:pPr>
            <a:r>
              <a:rPr lang="en" dirty="0" smtClean="0"/>
              <a:t>A way to amuse the students</a:t>
            </a:r>
            <a:endParaRPr lang="en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4" name="Shape 564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Our Idea</a:t>
            </a:r>
            <a:endParaRPr dirty="0"/>
          </a:p>
        </p:txBody>
      </p:sp>
      <p:sp>
        <p:nvSpPr>
          <p:cNvPr id="565" name="Shape 565"/>
          <p:cNvSpPr txBox="1">
            <a:spLocks noGrp="1"/>
          </p:cNvSpPr>
          <p:nvPr>
            <p:ph type="body" idx="2"/>
          </p:nvPr>
        </p:nvSpPr>
        <p:spPr>
          <a:xfrm>
            <a:off x="3995936" y="1923678"/>
            <a:ext cx="3159000" cy="324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 smtClean="0"/>
              <a:t>Real-time </a:t>
            </a:r>
            <a:r>
              <a:rPr lang="es-ES" b="1" dirty="0" err="1" smtClean="0"/>
              <a:t>Coding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You can try to programme live and see the results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indent="0">
              <a:buNone/>
            </a:pPr>
            <a:r>
              <a:rPr lang="es-ES" b="1" dirty="0" err="1" smtClean="0"/>
              <a:t>Administration</a:t>
            </a:r>
            <a:endParaRPr lang="es-ES" b="1" dirty="0" smtClean="0"/>
          </a:p>
          <a:p>
            <a:pPr marL="0" lvl="0" indent="0">
              <a:buNone/>
            </a:pPr>
            <a:r>
              <a:rPr lang="en" dirty="0" smtClean="0"/>
              <a:t>Control of the application</a:t>
            </a:r>
            <a:endParaRPr lang="en" dirty="0"/>
          </a:p>
          <a:p>
            <a:pPr marL="0" indent="0">
              <a:buNone/>
            </a:pPr>
            <a:endParaRPr lang="es-ES"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Shape 563"/>
          <p:cNvSpPr txBox="1">
            <a:spLocks/>
          </p:cNvSpPr>
          <p:nvPr/>
        </p:nvSpPr>
        <p:spPr>
          <a:xfrm>
            <a:off x="755576" y="1131590"/>
            <a:ext cx="4464496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✘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✗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■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●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○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■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●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○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200"/>
              <a:buFont typeface="Dosis"/>
              <a:buChar char="■"/>
              <a:defRPr sz="2200" b="0" i="0" u="none" strike="noStrike" cap="none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en-US" sz="2600" b="1" dirty="0" smtClean="0"/>
              <a:t>What uses does it have?</a:t>
            </a:r>
          </a:p>
        </p:txBody>
      </p:sp>
      <p:sp>
        <p:nvSpPr>
          <p:cNvPr id="7" name="Shape 768"/>
          <p:cNvSpPr/>
          <p:nvPr/>
        </p:nvSpPr>
        <p:spPr>
          <a:xfrm>
            <a:off x="6300192" y="1635646"/>
            <a:ext cx="1008112" cy="830924"/>
          </a:xfrm>
          <a:custGeom>
            <a:avLst/>
            <a:gdLst/>
            <a:ahLst/>
            <a:cxnLst/>
            <a:rect l="0" t="0" r="0" b="0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Business Area</a:t>
            </a:r>
            <a:endParaRPr dirty="0"/>
          </a:p>
        </p:txBody>
      </p:sp>
      <p:sp>
        <p:nvSpPr>
          <p:cNvPr id="537" name="Shape 537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Well, where are the clients?</a:t>
            </a:r>
            <a:endParaRPr dirty="0"/>
          </a:p>
        </p:txBody>
      </p:sp>
      <p:sp>
        <p:nvSpPr>
          <p:cNvPr id="4" name="Shape 781"/>
          <p:cNvSpPr/>
          <p:nvPr/>
        </p:nvSpPr>
        <p:spPr>
          <a:xfrm>
            <a:off x="4499992" y="1995686"/>
            <a:ext cx="836848" cy="767085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76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ctrTitle" idx="4294967295"/>
          </p:nvPr>
        </p:nvSpPr>
        <p:spPr>
          <a:xfrm>
            <a:off x="685800" y="2286499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Education</a:t>
            </a:r>
            <a:endParaRPr sz="6000" dirty="0"/>
          </a:p>
        </p:txBody>
      </p:sp>
      <p:sp>
        <p:nvSpPr>
          <p:cNvPr id="554" name="Shape 554"/>
          <p:cNvSpPr txBox="1">
            <a:spLocks noGrp="1"/>
          </p:cNvSpPr>
          <p:nvPr>
            <p:ph type="subTitle" idx="4294967295"/>
          </p:nvPr>
        </p:nvSpPr>
        <p:spPr>
          <a:xfrm>
            <a:off x="2339950" y="3411550"/>
            <a:ext cx="4464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 smtClean="0"/>
              <a:t>Right here, at every place in which there’s a teacher.</a:t>
            </a:r>
            <a:endParaRPr sz="2000" dirty="0"/>
          </a:p>
        </p:txBody>
      </p:sp>
      <p:pic>
        <p:nvPicPr>
          <p:cNvPr id="6146" name="Picture 2" descr="Resultado de imagen de scho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39502"/>
            <a:ext cx="4176464" cy="219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341</Words>
  <Application>Microsoft Office PowerPoint</Application>
  <PresentationFormat>Presentación en pantalla (16:9)</PresentationFormat>
  <Paragraphs>104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Sniglet</vt:lpstr>
      <vt:lpstr>Dosis</vt:lpstr>
      <vt:lpstr>Friar template</vt:lpstr>
      <vt:lpstr>ClimbCode</vt:lpstr>
      <vt:lpstr>The Crew</vt:lpstr>
      <vt:lpstr>Our Path Today</vt:lpstr>
      <vt:lpstr>Our Idea</vt:lpstr>
      <vt:lpstr>Presentación de PowerPoint</vt:lpstr>
      <vt:lpstr>Our Idea</vt:lpstr>
      <vt:lpstr>Our Idea</vt:lpstr>
      <vt:lpstr>Business Area</vt:lpstr>
      <vt:lpstr>Education</vt:lpstr>
      <vt:lpstr>Business Area</vt:lpstr>
      <vt:lpstr>Business Area</vt:lpstr>
      <vt:lpstr>Good and Bad facts</vt:lpstr>
      <vt:lpstr>Good and Bad facts</vt:lpstr>
      <vt:lpstr>Good and Bad facts</vt:lpstr>
      <vt:lpstr>Competitors</vt:lpstr>
      <vt:lpstr>Too focused on programming!</vt:lpstr>
      <vt:lpstr>A bit of techology</vt:lpstr>
      <vt:lpstr>A bit of technology</vt:lpstr>
      <vt:lpstr>Knowledge Management</vt:lpstr>
      <vt:lpstr>Knowledge Management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ClimbCode</dc:title>
  <dc:creator>ALVARO</dc:creator>
  <cp:lastModifiedBy>ALVARO</cp:lastModifiedBy>
  <cp:revision>11</cp:revision>
  <dcterms:modified xsi:type="dcterms:W3CDTF">2018-02-23T14:59:30Z</dcterms:modified>
</cp:coreProperties>
</file>