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4" r:id="rId3"/>
    <p:sldId id="285" r:id="rId4"/>
    <p:sldId id="259" r:id="rId5"/>
    <p:sldId id="260" r:id="rId6"/>
    <p:sldId id="261" r:id="rId7"/>
    <p:sldId id="263" r:id="rId8"/>
    <p:sldId id="286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65" r:id="rId17"/>
    <p:sldId id="293" r:id="rId18"/>
    <p:sldId id="266" r:id="rId19"/>
    <p:sldId id="294" r:id="rId20"/>
    <p:sldId id="295" r:id="rId21"/>
    <p:sldId id="279" r:id="rId22"/>
  </p:sldIdLst>
  <p:sldSz cx="9144000" cy="5143500" type="screen16x9"/>
  <p:notesSz cx="6858000" cy="9144000"/>
  <p:embeddedFontLst>
    <p:embeddedFont>
      <p:font typeface="Dosis" panose="020B0604020202020204" charset="0"/>
      <p:regular r:id="rId24"/>
      <p:bold r:id="rId25"/>
    </p:embeddedFont>
    <p:embeddedFont>
      <p:font typeface="Snigle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B60FB8B-1F91-41A3-A708-3DEB35DC4975}">
  <a:tblStyle styleId="{5B60FB8B-1F91-41A3-A708-3DEB35DC4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379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843808" y="1059582"/>
            <a:ext cx="31286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ClimbCode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200" dirty="0" err="1" smtClean="0"/>
              <a:t>Our</a:t>
            </a:r>
            <a:r>
              <a:rPr lang="es-ES" sz="2200" dirty="0" smtClean="0"/>
              <a:t> </a:t>
            </a:r>
            <a:r>
              <a:rPr lang="es-ES" sz="2200" dirty="0" err="1" smtClean="0"/>
              <a:t>application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use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</a:t>
            </a:r>
            <a:r>
              <a:rPr lang="es-ES" sz="2200" dirty="0" err="1" smtClean="0"/>
              <a:t>kinds</a:t>
            </a:r>
            <a:r>
              <a:rPr lang="es-ES" sz="2200" dirty="0" smtClean="0"/>
              <a:t> of </a:t>
            </a:r>
            <a:r>
              <a:rPr lang="es-ES" sz="2200" dirty="0" err="1" smtClean="0"/>
              <a:t>licenses</a:t>
            </a:r>
            <a:r>
              <a:rPr lang="es-ES" sz="2200" dirty="0" smtClean="0"/>
              <a:t>, </a:t>
            </a:r>
            <a:r>
              <a:rPr lang="es-ES" sz="2200" dirty="0" err="1" smtClean="0"/>
              <a:t>which</a:t>
            </a:r>
            <a:r>
              <a:rPr lang="es-ES" sz="2200" dirty="0" smtClean="0"/>
              <a:t> are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in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users</a:t>
            </a:r>
            <a:r>
              <a:rPr lang="es-ES" sz="2200" dirty="0" smtClean="0"/>
              <a:t> and </a:t>
            </a:r>
            <a:r>
              <a:rPr lang="es-ES" sz="2200" dirty="0" err="1" smtClean="0"/>
              <a:t>subjects</a:t>
            </a:r>
            <a:r>
              <a:rPr lang="es-ES" sz="2200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es-ES" sz="2200" dirty="0"/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200" dirty="0" err="1" smtClean="0"/>
              <a:t>We</a:t>
            </a:r>
            <a:r>
              <a:rPr lang="es-ES" sz="2200" dirty="0" smtClean="0"/>
              <a:t> can </a:t>
            </a:r>
            <a:r>
              <a:rPr lang="es-ES" sz="2200" dirty="0" err="1" smtClean="0"/>
              <a:t>have</a:t>
            </a:r>
            <a:r>
              <a:rPr lang="es-ES" sz="2200" dirty="0" smtClean="0"/>
              <a:t> </a:t>
            </a:r>
            <a:r>
              <a:rPr lang="es-ES" sz="2200" dirty="0" err="1" smtClean="0"/>
              <a:t>many</a:t>
            </a:r>
            <a:r>
              <a:rPr lang="es-ES" sz="2200" dirty="0"/>
              <a:t>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</a:t>
            </a:r>
            <a:r>
              <a:rPr lang="es-ES" sz="2200" dirty="0" err="1" smtClean="0"/>
              <a:t>kinds</a:t>
            </a:r>
            <a:r>
              <a:rPr lang="es-ES" sz="2200" dirty="0" smtClean="0"/>
              <a:t> of </a:t>
            </a:r>
            <a:r>
              <a:rPr lang="es-ES" sz="2200" dirty="0" err="1" smtClean="0"/>
              <a:t>clients</a:t>
            </a:r>
            <a:r>
              <a:rPr lang="es-ES" sz="2200" dirty="0" smtClean="0"/>
              <a:t> </a:t>
            </a:r>
            <a:r>
              <a:rPr lang="es-ES" sz="2200" dirty="0" err="1" smtClean="0"/>
              <a:t>like</a:t>
            </a:r>
            <a:r>
              <a:rPr lang="es-ES" sz="2200" dirty="0" smtClean="0"/>
              <a:t> </a:t>
            </a:r>
            <a:r>
              <a:rPr lang="es-ES" sz="2200" dirty="0" err="1" smtClean="0"/>
              <a:t>that</a:t>
            </a:r>
            <a:r>
              <a:rPr lang="es-ES" sz="2200" dirty="0" smtClean="0"/>
              <a:t>!</a:t>
            </a:r>
            <a:endParaRPr sz="2200" dirty="0"/>
          </a:p>
        </p:txBody>
      </p:sp>
      <p:pic>
        <p:nvPicPr>
          <p:cNvPr id="7172" name="Picture 4" descr="Resultado de imagen de Excell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24" y="3047999"/>
            <a:ext cx="30861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de Platypus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777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755576" y="1779662"/>
            <a:ext cx="2097900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For a license with physics and an amount of 10 stundents</a:t>
            </a:r>
            <a:endParaRPr dirty="0"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2843808" y="1779662"/>
            <a:ext cx="20979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For a license with maths and 20 stundents</a:t>
            </a:r>
            <a:endParaRPr dirty="0"/>
          </a:p>
        </p:txBody>
      </p:sp>
      <p:sp>
        <p:nvSpPr>
          <p:cNvPr id="573" name="Shape 573"/>
          <p:cNvSpPr txBox="1">
            <a:spLocks noGrp="1"/>
          </p:cNvSpPr>
          <p:nvPr>
            <p:ph type="body" idx="3"/>
          </p:nvPr>
        </p:nvSpPr>
        <p:spPr>
          <a:xfrm>
            <a:off x="5148064" y="1779662"/>
            <a:ext cx="2097900" cy="158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maths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physics</a:t>
            </a:r>
            <a:r>
              <a:rPr lang="es-ES" dirty="0" smtClean="0"/>
              <a:t>, and 20 </a:t>
            </a:r>
            <a:r>
              <a:rPr lang="es-ES" dirty="0" err="1" smtClean="0"/>
              <a:t>students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571"/>
          <p:cNvSpPr txBox="1">
            <a:spLocks/>
          </p:cNvSpPr>
          <p:nvPr/>
        </p:nvSpPr>
        <p:spPr>
          <a:xfrm>
            <a:off x="755576" y="1197430"/>
            <a:ext cx="2501361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b="1" dirty="0" smtClean="0"/>
              <a:t>Some brief examples:</a:t>
            </a:r>
          </a:p>
        </p:txBody>
      </p:sp>
    </p:spTree>
    <p:extLst>
      <p:ext uri="{BB962C8B-B14F-4D97-AF65-F5344CB8AC3E}">
        <p14:creationId xmlns:p14="http://schemas.microsoft.com/office/powerpoint/2010/main" val="20412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to get realistic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8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2367694587"/>
              </p:ext>
            </p:extLst>
          </p:nvPr>
        </p:nvGraphicFramePr>
        <p:xfrm>
          <a:off x="851200" y="1399581"/>
          <a:ext cx="6029800" cy="3275375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1507450"/>
                <a:gridCol w="1507450"/>
                <a:gridCol w="1507450"/>
                <a:gridCol w="1507450"/>
              </a:tblGrid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Facts</a:t>
                      </a:r>
                      <a:endParaRPr lang="es-E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Good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?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Low Competitors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Access to Clients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Increase</a:t>
                      </a:r>
                      <a:r>
                        <a:rPr lang="en" sz="11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of services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Technology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763554639"/>
              </p:ext>
            </p:extLst>
          </p:nvPr>
        </p:nvGraphicFramePr>
        <p:xfrm>
          <a:off x="851200" y="1399581"/>
          <a:ext cx="6029800" cy="1965225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1507450"/>
                <a:gridCol w="1507450"/>
                <a:gridCol w="1507450"/>
                <a:gridCol w="1507450"/>
              </a:tblGrid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Facts</a:t>
                      </a:r>
                      <a:endParaRPr lang="es-E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Good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?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 market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Hard</a:t>
                      </a:r>
                      <a:r>
                        <a:rPr lang="en" sz="11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to Explain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9218" name="Picture 2" descr="Resultado de imagen de good and 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35846"/>
            <a:ext cx="2520281" cy="16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bit of techology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Tools, tools everywhere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bit of technology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747925" y="4009500"/>
            <a:ext cx="61404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We’re looking forward to use Angular and other technologies that work with it.</a:t>
            </a:r>
            <a:endParaRPr sz="1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8" name="Picture 8" descr="Resultado de imagen de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34329"/>
            <a:ext cx="2472209" cy="24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Competitors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Other options… Or perhaps not?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005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103"/>
            <a:ext cx="7560840" cy="48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" name="Shape 586"/>
          <p:cNvSpPr txBox="1">
            <a:spLocks noGrp="1"/>
          </p:cNvSpPr>
          <p:nvPr>
            <p:ph type="title" idx="4294967295"/>
          </p:nvPr>
        </p:nvSpPr>
        <p:spPr>
          <a:xfrm>
            <a:off x="280950" y="4333500"/>
            <a:ext cx="8587500" cy="53220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rgbClr val="FFFFFF"/>
                </a:solidFill>
              </a:rPr>
              <a:t>Too focused on programming!</a:t>
            </a:r>
            <a:endParaRPr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Knowledge Management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Petete’s thick book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85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The Crew</a:t>
            </a:r>
            <a:endParaRPr sz="3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Miguel Ángel Baños Carretón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Álvaro Domínguez Núñez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Andrés Fernández </a:t>
            </a:r>
            <a:r>
              <a:rPr lang="es-ES" dirty="0" err="1" smtClean="0"/>
              <a:t>Alés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Alejandro Garrido Resina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Alejandro Román Rodríguez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Álvaro Sánchez López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Jesús Sosa Sánchez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http://www.expresspros.co.za/wp-content/uploads/2015/09/7er_Team_Meditrai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39321"/>
            <a:ext cx="3480321" cy="183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Knowledge Management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827584" y="1131590"/>
            <a:ext cx="61404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An old friend…</a:t>
            </a:r>
            <a:endParaRPr sz="1800" dirty="0"/>
          </a:p>
        </p:txBody>
      </p:sp>
      <p:pic>
        <p:nvPicPr>
          <p:cNvPr id="12290" name="Picture 2" descr="Resultado de imagen de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25" y="1223101"/>
            <a:ext cx="1633364" cy="16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de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3187590" cy="318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n de Docu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20506"/>
            <a:ext cx="2116260" cy="21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03" name="Shape 703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alvdomnun@alum.us.es</a:t>
            </a:r>
            <a:endParaRPr sz="2000" dirty="0"/>
          </a:p>
        </p:txBody>
      </p:sp>
      <p:sp>
        <p:nvSpPr>
          <p:cNvPr id="704" name="Shape 70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pic>
        <p:nvPicPr>
          <p:cNvPr id="13315" name="Picture 3" descr="C:\Users\ALVARO\Downloads\abf03e56a4ad41e1b040f02ba17f54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71750"/>
            <a:ext cx="1883470" cy="19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Our Path Today</a:t>
            </a:r>
            <a:endParaRPr sz="3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Our</a:t>
            </a:r>
            <a:r>
              <a:rPr lang="es-ES" dirty="0" smtClean="0"/>
              <a:t> Idea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Business </a:t>
            </a:r>
            <a:r>
              <a:rPr lang="es-ES" dirty="0" err="1"/>
              <a:t>A</a:t>
            </a:r>
            <a:r>
              <a:rPr lang="es-ES" dirty="0" err="1" smtClean="0"/>
              <a:t>rea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Good</a:t>
            </a:r>
            <a:r>
              <a:rPr lang="es-ES" dirty="0" smtClean="0"/>
              <a:t> and </a:t>
            </a:r>
            <a:r>
              <a:rPr lang="es-ES" dirty="0" err="1"/>
              <a:t>B</a:t>
            </a:r>
            <a:r>
              <a:rPr lang="es-ES" dirty="0" err="1" smtClean="0"/>
              <a:t>ad</a:t>
            </a:r>
            <a:r>
              <a:rPr lang="es-ES" dirty="0" smtClean="0"/>
              <a:t> </a:t>
            </a:r>
            <a:r>
              <a:rPr lang="es-ES" dirty="0" err="1" smtClean="0"/>
              <a:t>facts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Competitors</a:t>
            </a:r>
            <a:endParaRPr lang="es-ES" dirty="0" smtClean="0"/>
          </a:p>
          <a:p>
            <a:pPr lvl="0">
              <a:spcBef>
                <a:spcPts val="0"/>
              </a:spcBef>
            </a:pPr>
            <a:r>
              <a:rPr lang="es-ES" dirty="0"/>
              <a:t>A bit of </a:t>
            </a:r>
            <a:r>
              <a:rPr lang="es-ES" dirty="0" err="1" smtClean="0"/>
              <a:t>technology</a:t>
            </a:r>
            <a:endParaRPr lang="es-ES" dirty="0" smtClean="0"/>
          </a:p>
          <a:p>
            <a:pPr lvl="0">
              <a:spcBef>
                <a:spcPts val="0"/>
              </a:spcBef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/>
              <a:t>M</a:t>
            </a:r>
            <a:r>
              <a:rPr lang="es-ES" dirty="0" smtClean="0"/>
              <a:t>anagement</a:t>
            </a:r>
            <a:endParaRPr lang="es-E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729"/>
          <p:cNvSpPr/>
          <p:nvPr/>
        </p:nvSpPr>
        <p:spPr>
          <a:xfrm>
            <a:off x="4499992" y="1563638"/>
            <a:ext cx="2520280" cy="1734573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what we have in mind</a:t>
            </a:r>
            <a:endParaRPr dirty="0"/>
          </a:p>
        </p:txBody>
      </p:sp>
      <p:sp>
        <p:nvSpPr>
          <p:cNvPr id="4" name="Shape 763"/>
          <p:cNvSpPr/>
          <p:nvPr/>
        </p:nvSpPr>
        <p:spPr>
          <a:xfrm>
            <a:off x="5868144" y="1923678"/>
            <a:ext cx="633713" cy="736872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What is ClimbCode?</a:t>
            </a:r>
            <a:endParaRPr dirty="0"/>
          </a:p>
        </p:txBody>
      </p:sp>
      <p:sp>
        <p:nvSpPr>
          <p:cNvPr id="2" name="AutoShape 2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8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6" name="Picture 10" descr="Resultado de imagen de Platypus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7694"/>
            <a:ext cx="2232210" cy="22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ClimbCode is a platform in which teachers from academies, schools and high schoools can support their teachings while helping their students to learn programming.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 smtClean="0"/>
              <a:t>Helpful</a:t>
            </a:r>
            <a:r>
              <a:rPr lang="es-ES" dirty="0" smtClean="0"/>
              <a:t>, </a:t>
            </a:r>
            <a:r>
              <a:rPr lang="es-ES" dirty="0" err="1" smtClean="0"/>
              <a:t>isn’t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?</a:t>
            </a:r>
            <a:endParaRPr dirty="0"/>
          </a:p>
        </p:txBody>
      </p:sp>
      <p:pic>
        <p:nvPicPr>
          <p:cNvPr id="3076" name="Picture 4" descr="https://orig00.deviantart.net/e598/f/2007/027/1/d/love_the_platypus_by_tomat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75806"/>
            <a:ext cx="1584176" cy="19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lvl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19" y="3375277"/>
            <a:ext cx="1588801" cy="17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3568" y="1923678"/>
            <a:ext cx="315900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 smtClean="0"/>
              <a:t>Documentation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Management of the documents of the subjects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buNone/>
            </a:pPr>
            <a:r>
              <a:rPr lang="es-ES" b="1" dirty="0" err="1" smtClean="0"/>
              <a:t>Competitions</a:t>
            </a:r>
            <a:endParaRPr lang="es-ES" b="1" dirty="0" smtClean="0"/>
          </a:p>
          <a:p>
            <a:pPr marL="0" lvl="0" indent="0">
              <a:buNone/>
            </a:pPr>
            <a:r>
              <a:rPr lang="en" dirty="0" smtClean="0"/>
              <a:t>A way to amuse the students</a:t>
            </a: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3995936" y="1923678"/>
            <a:ext cx="31590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/>
              <a:t>Real-time </a:t>
            </a:r>
            <a:r>
              <a:rPr lang="es-ES" b="1" dirty="0" err="1" smtClean="0"/>
              <a:t>Coding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can try to programme live and see the results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buNone/>
            </a:pPr>
            <a:r>
              <a:rPr lang="es-ES" b="1" dirty="0" err="1" smtClean="0"/>
              <a:t>Administration</a:t>
            </a:r>
            <a:endParaRPr lang="es-ES" b="1" dirty="0" smtClean="0"/>
          </a:p>
          <a:p>
            <a:pPr marL="0" lvl="0" indent="0">
              <a:buNone/>
            </a:pPr>
            <a:r>
              <a:rPr lang="en" dirty="0" smtClean="0"/>
              <a:t>Control of the application</a:t>
            </a:r>
            <a:endParaRPr lang="en" dirty="0"/>
          </a:p>
          <a:p>
            <a:pPr marL="0" indent="0">
              <a:buNone/>
            </a:pPr>
            <a:endParaRPr lang="es-ES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63"/>
          <p:cNvSpPr txBox="1">
            <a:spLocks/>
          </p:cNvSpPr>
          <p:nvPr/>
        </p:nvSpPr>
        <p:spPr>
          <a:xfrm>
            <a:off x="755576" y="1131590"/>
            <a:ext cx="446449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2600" b="1" dirty="0" smtClean="0"/>
              <a:t>What uses does it have?</a:t>
            </a:r>
          </a:p>
        </p:txBody>
      </p:sp>
      <p:sp>
        <p:nvSpPr>
          <p:cNvPr id="7" name="Shape 768"/>
          <p:cNvSpPr/>
          <p:nvPr/>
        </p:nvSpPr>
        <p:spPr>
          <a:xfrm>
            <a:off x="6300192" y="1635646"/>
            <a:ext cx="1008112" cy="830924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Well, where are the clients?</a:t>
            </a:r>
            <a:endParaRPr dirty="0"/>
          </a:p>
        </p:txBody>
      </p:sp>
      <p:sp>
        <p:nvSpPr>
          <p:cNvPr id="4" name="Shape 781"/>
          <p:cNvSpPr/>
          <p:nvPr/>
        </p:nvSpPr>
        <p:spPr>
          <a:xfrm>
            <a:off x="4499992" y="1995686"/>
            <a:ext cx="836848" cy="767085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Education</a:t>
            </a:r>
            <a:endParaRPr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Right here, at every place in which there’s a teacher.</a:t>
            </a:r>
            <a:endParaRPr sz="2000" dirty="0"/>
          </a:p>
        </p:txBody>
      </p:sp>
      <p:pic>
        <p:nvPicPr>
          <p:cNvPr id="6146" name="Picture 2" descr="Resultado de imagen d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9502"/>
            <a:ext cx="4176464" cy="21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341</Words>
  <Application>Microsoft Office PowerPoint</Application>
  <PresentationFormat>Presentación en pantalla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Dosis</vt:lpstr>
      <vt:lpstr>Sniglet</vt:lpstr>
      <vt:lpstr>Friar template</vt:lpstr>
      <vt:lpstr>ClimbCode</vt:lpstr>
      <vt:lpstr>The Crew</vt:lpstr>
      <vt:lpstr>Our Path Today</vt:lpstr>
      <vt:lpstr>Our Idea</vt:lpstr>
      <vt:lpstr>Presentación de PowerPoint</vt:lpstr>
      <vt:lpstr>Our Idea</vt:lpstr>
      <vt:lpstr>Our Idea</vt:lpstr>
      <vt:lpstr>Business Area</vt:lpstr>
      <vt:lpstr>Education</vt:lpstr>
      <vt:lpstr>Business Area</vt:lpstr>
      <vt:lpstr>Business Area</vt:lpstr>
      <vt:lpstr>Good and Bad facts</vt:lpstr>
      <vt:lpstr>Good and Bad facts</vt:lpstr>
      <vt:lpstr>Good and Bad facts</vt:lpstr>
      <vt:lpstr>A bit of techology</vt:lpstr>
      <vt:lpstr>A bit of technology</vt:lpstr>
      <vt:lpstr>Competitors</vt:lpstr>
      <vt:lpstr>Too focused on programming!</vt:lpstr>
      <vt:lpstr>Knowledge Management</vt:lpstr>
      <vt:lpstr>Knowledge Management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ClimbCode</dc:title>
  <dc:creator>ALVARO</dc:creator>
  <cp:lastModifiedBy>ALVARO</cp:lastModifiedBy>
  <cp:revision>9</cp:revision>
  <dcterms:modified xsi:type="dcterms:W3CDTF">2018-02-21T10:34:39Z</dcterms:modified>
</cp:coreProperties>
</file>