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11"/>
  </p:notesMasterIdLst>
  <p:sldIdLst>
    <p:sldId id="256" r:id="rId5"/>
    <p:sldId id="268" r:id="rId6"/>
    <p:sldId id="266" r:id="rId7"/>
    <p:sldId id="265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2D455AF-52C6-44D6-B615-966E3FB27196}">
          <p14:sldIdLst>
            <p14:sldId id="256"/>
            <p14:sldId id="268"/>
            <p14:sldId id="266"/>
          </p14:sldIdLst>
        </p14:section>
        <p14:section name="Neuron" id="{E87B3611-5072-435D-AE7F-457F9C653371}">
          <p14:sldIdLst>
            <p14:sldId id="265"/>
            <p14:sldId id="26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1CFA7-B3C7-4CBD-B839-4E3C81C4C840}" type="datetimeFigureOut">
              <a:rPr lang="de-DE" smtClean="0"/>
              <a:t>15.02.2017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4016A-6D86-445A-8AC1-C3740F0D7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03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1EFA-A36B-4261-ADC6-DE010C5C31BE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8F25-EAE7-4934-AC61-5C6517CCA61A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EFBE-194D-446B-B5A9-888FEFFE4927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14884"/>
            <a:ext cx="7729728" cy="78181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408176"/>
            <a:ext cx="7729728" cy="43318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DACE-8ADC-4224-89BB-3219676CBDE8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7182-DE44-4DC0-AA08-46E435F381C2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910-77A6-47C2-807B-DDF11922A6D5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EBDD-4FFF-4600-91DC-D37AFAA2E2C9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8FFC-BD79-423A-AD16-3AED5CD66266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3A51-24B7-4E55-94A4-586DB7AC71FB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4F99-7CD9-47D7-B857-817AB47425D1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565C119-7480-4FA1-B5A1-F6EE1DA6A4CF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9776E04-575A-45FA-916F-BA3AB9F79E3E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Neuronale Netzwerke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Brain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856653" y="4210380"/>
            <a:ext cx="3193433" cy="2446307"/>
            <a:chOff x="4589531" y="2586447"/>
            <a:chExt cx="2898300" cy="2220222"/>
          </a:xfrm>
        </p:grpSpPr>
        <p:sp>
          <p:nvSpPr>
            <p:cNvPr id="6" name="Ellipse 5"/>
            <p:cNvSpPr/>
            <p:nvPr/>
          </p:nvSpPr>
          <p:spPr>
            <a:xfrm>
              <a:off x="5409525" y="4450619"/>
              <a:ext cx="356050" cy="3560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5917975" y="4450619"/>
              <a:ext cx="356050" cy="3560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6426425" y="4450619"/>
              <a:ext cx="356050" cy="3560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458953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509798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60643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611488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662333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4" name="Ellipse 13"/>
            <p:cNvSpPr/>
            <p:nvPr/>
          </p:nvSpPr>
          <p:spPr>
            <a:xfrm>
              <a:off x="713178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5" name="Ellipse 14"/>
            <p:cNvSpPr/>
            <p:nvPr/>
          </p:nvSpPr>
          <p:spPr>
            <a:xfrm>
              <a:off x="5917975" y="2586447"/>
              <a:ext cx="356050" cy="356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16" name="Gerade Verbindung mit Pfeil 15"/>
            <p:cNvCxnSpPr>
              <a:stCxn id="6" idx="0"/>
              <a:endCxn id="9" idx="4"/>
            </p:cNvCxnSpPr>
            <p:nvPr/>
          </p:nvCxnSpPr>
          <p:spPr>
            <a:xfrm flipH="1" flipV="1">
              <a:off x="4767556" y="3873311"/>
              <a:ext cx="8199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6" idx="0"/>
              <a:endCxn id="10" idx="4"/>
            </p:cNvCxnSpPr>
            <p:nvPr/>
          </p:nvCxnSpPr>
          <p:spPr>
            <a:xfrm flipH="1" flipV="1">
              <a:off x="5276006" y="3873311"/>
              <a:ext cx="3115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>
              <a:stCxn id="6" idx="0"/>
              <a:endCxn id="11" idx="4"/>
            </p:cNvCxnSpPr>
            <p:nvPr/>
          </p:nvCxnSpPr>
          <p:spPr>
            <a:xfrm flipV="1">
              <a:off x="5587550" y="3873311"/>
              <a:ext cx="1969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6" idx="0"/>
              <a:endCxn id="12" idx="4"/>
            </p:cNvCxnSpPr>
            <p:nvPr/>
          </p:nvCxnSpPr>
          <p:spPr>
            <a:xfrm flipV="1">
              <a:off x="5587550" y="3873311"/>
              <a:ext cx="70535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>
              <a:stCxn id="6" idx="0"/>
              <a:endCxn id="13" idx="4"/>
            </p:cNvCxnSpPr>
            <p:nvPr/>
          </p:nvCxnSpPr>
          <p:spPr>
            <a:xfrm flipV="1">
              <a:off x="5587550" y="3873311"/>
              <a:ext cx="12138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6" idx="0"/>
              <a:endCxn id="14" idx="4"/>
            </p:cNvCxnSpPr>
            <p:nvPr/>
          </p:nvCxnSpPr>
          <p:spPr>
            <a:xfrm flipV="1">
              <a:off x="5587550" y="3873311"/>
              <a:ext cx="172225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>
              <a:stCxn id="7" idx="0"/>
              <a:endCxn id="9" idx="4"/>
            </p:cNvCxnSpPr>
            <p:nvPr/>
          </p:nvCxnSpPr>
          <p:spPr>
            <a:xfrm flipH="1" flipV="1">
              <a:off x="4767556" y="3873311"/>
              <a:ext cx="13284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7" idx="0"/>
              <a:endCxn id="10" idx="4"/>
            </p:cNvCxnSpPr>
            <p:nvPr/>
          </p:nvCxnSpPr>
          <p:spPr>
            <a:xfrm flipH="1" flipV="1">
              <a:off x="5276006" y="3873311"/>
              <a:ext cx="8199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7" idx="0"/>
              <a:endCxn id="11" idx="4"/>
            </p:cNvCxnSpPr>
            <p:nvPr/>
          </p:nvCxnSpPr>
          <p:spPr>
            <a:xfrm flipH="1" flipV="1">
              <a:off x="5784456" y="3873311"/>
              <a:ext cx="3115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7" idx="0"/>
              <a:endCxn id="12" idx="4"/>
            </p:cNvCxnSpPr>
            <p:nvPr/>
          </p:nvCxnSpPr>
          <p:spPr>
            <a:xfrm flipV="1">
              <a:off x="6096000" y="3873311"/>
              <a:ext cx="1969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>
              <a:endCxn id="13" idx="4"/>
            </p:cNvCxnSpPr>
            <p:nvPr/>
          </p:nvCxnSpPr>
          <p:spPr>
            <a:xfrm flipV="1">
              <a:off x="6096000" y="3873311"/>
              <a:ext cx="70535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>
              <a:stCxn id="7" idx="0"/>
              <a:endCxn id="14" idx="4"/>
            </p:cNvCxnSpPr>
            <p:nvPr/>
          </p:nvCxnSpPr>
          <p:spPr>
            <a:xfrm flipV="1">
              <a:off x="6096000" y="3873311"/>
              <a:ext cx="12138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>
              <a:stCxn id="8" idx="0"/>
              <a:endCxn id="9" idx="4"/>
            </p:cNvCxnSpPr>
            <p:nvPr/>
          </p:nvCxnSpPr>
          <p:spPr>
            <a:xfrm flipH="1" flipV="1">
              <a:off x="4767556" y="3873311"/>
              <a:ext cx="18368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>
              <a:stCxn id="8" idx="0"/>
              <a:endCxn id="10" idx="4"/>
            </p:cNvCxnSpPr>
            <p:nvPr/>
          </p:nvCxnSpPr>
          <p:spPr>
            <a:xfrm flipH="1" flipV="1">
              <a:off x="5276006" y="3873311"/>
              <a:ext cx="13284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8" idx="0"/>
              <a:endCxn id="11" idx="4"/>
            </p:cNvCxnSpPr>
            <p:nvPr/>
          </p:nvCxnSpPr>
          <p:spPr>
            <a:xfrm flipH="1" flipV="1">
              <a:off x="5784456" y="3873311"/>
              <a:ext cx="8199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>
              <a:stCxn id="8" idx="0"/>
              <a:endCxn id="12" idx="4"/>
            </p:cNvCxnSpPr>
            <p:nvPr/>
          </p:nvCxnSpPr>
          <p:spPr>
            <a:xfrm flipH="1" flipV="1">
              <a:off x="6292906" y="3873311"/>
              <a:ext cx="3115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stCxn id="8" idx="0"/>
              <a:endCxn id="13" idx="4"/>
            </p:cNvCxnSpPr>
            <p:nvPr/>
          </p:nvCxnSpPr>
          <p:spPr>
            <a:xfrm flipV="1">
              <a:off x="6604450" y="3873311"/>
              <a:ext cx="1969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>
              <a:endCxn id="14" idx="4"/>
            </p:cNvCxnSpPr>
            <p:nvPr/>
          </p:nvCxnSpPr>
          <p:spPr>
            <a:xfrm flipV="1">
              <a:off x="6623331" y="3873311"/>
              <a:ext cx="686475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>
              <a:stCxn id="13" idx="0"/>
              <a:endCxn id="15" idx="4"/>
            </p:cNvCxnSpPr>
            <p:nvPr/>
          </p:nvCxnSpPr>
          <p:spPr>
            <a:xfrm flipH="1" flipV="1">
              <a:off x="6096000" y="2942497"/>
              <a:ext cx="70535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>
              <a:stCxn id="12" idx="0"/>
              <a:endCxn id="15" idx="4"/>
            </p:cNvCxnSpPr>
            <p:nvPr/>
          </p:nvCxnSpPr>
          <p:spPr>
            <a:xfrm flipH="1" flipV="1">
              <a:off x="6096000" y="2942497"/>
              <a:ext cx="19690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>
              <a:stCxn id="11" idx="0"/>
              <a:endCxn id="15" idx="4"/>
            </p:cNvCxnSpPr>
            <p:nvPr/>
          </p:nvCxnSpPr>
          <p:spPr>
            <a:xfrm flipV="1">
              <a:off x="5784456" y="2942497"/>
              <a:ext cx="311544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>
              <a:stCxn id="10" idx="0"/>
              <a:endCxn id="15" idx="4"/>
            </p:cNvCxnSpPr>
            <p:nvPr/>
          </p:nvCxnSpPr>
          <p:spPr>
            <a:xfrm flipV="1">
              <a:off x="5276006" y="2942497"/>
              <a:ext cx="819994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9" idx="0"/>
              <a:endCxn id="15" idx="4"/>
            </p:cNvCxnSpPr>
            <p:nvPr/>
          </p:nvCxnSpPr>
          <p:spPr>
            <a:xfrm flipV="1">
              <a:off x="4767556" y="2942497"/>
              <a:ext cx="1328444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>
              <a:stCxn id="14" idx="0"/>
              <a:endCxn id="15" idx="4"/>
            </p:cNvCxnSpPr>
            <p:nvPr/>
          </p:nvCxnSpPr>
          <p:spPr>
            <a:xfrm flipH="1" flipV="1">
              <a:off x="6096000" y="2942497"/>
              <a:ext cx="121380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37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Bildergebnis für neuron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1273580"/>
            <a:ext cx="7346973" cy="460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71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231136" y="1408176"/>
            <a:ext cx="7729728" cy="957013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108" name="Gruppieren 107"/>
          <p:cNvGrpSpPr/>
          <p:nvPr/>
        </p:nvGrpSpPr>
        <p:grpSpPr>
          <a:xfrm>
            <a:off x="3722755" y="2581275"/>
            <a:ext cx="4397135" cy="3368394"/>
            <a:chOff x="4589531" y="2586447"/>
            <a:chExt cx="2898300" cy="2220222"/>
          </a:xfrm>
        </p:grpSpPr>
        <p:sp>
          <p:nvSpPr>
            <p:cNvPr id="5" name="Ellipse 4"/>
            <p:cNvSpPr/>
            <p:nvPr/>
          </p:nvSpPr>
          <p:spPr>
            <a:xfrm>
              <a:off x="5409525" y="4450619"/>
              <a:ext cx="356050" cy="3560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5917975" y="4450619"/>
              <a:ext cx="356050" cy="3560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6426425" y="4450619"/>
              <a:ext cx="356050" cy="3560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458953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09798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560643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611488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4" name="Ellipse 13"/>
            <p:cNvSpPr/>
            <p:nvPr/>
          </p:nvSpPr>
          <p:spPr>
            <a:xfrm>
              <a:off x="662333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5" name="Ellipse 14"/>
            <p:cNvSpPr/>
            <p:nvPr/>
          </p:nvSpPr>
          <p:spPr>
            <a:xfrm>
              <a:off x="713178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917975" y="2586447"/>
              <a:ext cx="356050" cy="356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28" name="Gerade Verbindung mit Pfeil 27"/>
            <p:cNvCxnSpPr>
              <a:stCxn id="5" idx="0"/>
              <a:endCxn id="10" idx="4"/>
            </p:cNvCxnSpPr>
            <p:nvPr/>
          </p:nvCxnSpPr>
          <p:spPr>
            <a:xfrm flipH="1" flipV="1">
              <a:off x="4767556" y="3873311"/>
              <a:ext cx="8199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5" idx="0"/>
              <a:endCxn id="11" idx="4"/>
            </p:cNvCxnSpPr>
            <p:nvPr/>
          </p:nvCxnSpPr>
          <p:spPr>
            <a:xfrm flipH="1" flipV="1">
              <a:off x="5276006" y="3873311"/>
              <a:ext cx="3115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stCxn id="5" idx="0"/>
              <a:endCxn id="12" idx="4"/>
            </p:cNvCxnSpPr>
            <p:nvPr/>
          </p:nvCxnSpPr>
          <p:spPr>
            <a:xfrm flipV="1">
              <a:off x="5587550" y="3873311"/>
              <a:ext cx="1969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>
              <a:stCxn id="5" idx="0"/>
              <a:endCxn id="13" idx="4"/>
            </p:cNvCxnSpPr>
            <p:nvPr/>
          </p:nvCxnSpPr>
          <p:spPr>
            <a:xfrm flipV="1">
              <a:off x="5587550" y="3873311"/>
              <a:ext cx="70535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>
              <a:stCxn id="5" idx="0"/>
              <a:endCxn id="14" idx="4"/>
            </p:cNvCxnSpPr>
            <p:nvPr/>
          </p:nvCxnSpPr>
          <p:spPr>
            <a:xfrm flipV="1">
              <a:off x="5587550" y="3873311"/>
              <a:ext cx="12138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5" idx="0"/>
              <a:endCxn id="15" idx="4"/>
            </p:cNvCxnSpPr>
            <p:nvPr/>
          </p:nvCxnSpPr>
          <p:spPr>
            <a:xfrm flipV="1">
              <a:off x="5587550" y="3873311"/>
              <a:ext cx="172225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stCxn id="6" idx="0"/>
              <a:endCxn id="10" idx="4"/>
            </p:cNvCxnSpPr>
            <p:nvPr/>
          </p:nvCxnSpPr>
          <p:spPr>
            <a:xfrm flipH="1" flipV="1">
              <a:off x="4767556" y="3873311"/>
              <a:ext cx="13284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stCxn id="6" idx="0"/>
              <a:endCxn id="11" idx="4"/>
            </p:cNvCxnSpPr>
            <p:nvPr/>
          </p:nvCxnSpPr>
          <p:spPr>
            <a:xfrm flipH="1" flipV="1">
              <a:off x="5276006" y="3873311"/>
              <a:ext cx="8199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stCxn id="6" idx="0"/>
              <a:endCxn id="12" idx="4"/>
            </p:cNvCxnSpPr>
            <p:nvPr/>
          </p:nvCxnSpPr>
          <p:spPr>
            <a:xfrm flipH="1" flipV="1">
              <a:off x="5784456" y="3873311"/>
              <a:ext cx="3115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6" idx="0"/>
              <a:endCxn id="13" idx="4"/>
            </p:cNvCxnSpPr>
            <p:nvPr/>
          </p:nvCxnSpPr>
          <p:spPr>
            <a:xfrm flipV="1">
              <a:off x="6096000" y="3873311"/>
              <a:ext cx="1969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endCxn id="14" idx="4"/>
            </p:cNvCxnSpPr>
            <p:nvPr/>
          </p:nvCxnSpPr>
          <p:spPr>
            <a:xfrm flipV="1">
              <a:off x="6096000" y="3873311"/>
              <a:ext cx="70535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Gerade Verbindung mit Pfeil 49"/>
            <p:cNvCxnSpPr>
              <a:stCxn id="6" idx="0"/>
              <a:endCxn id="15" idx="4"/>
            </p:cNvCxnSpPr>
            <p:nvPr/>
          </p:nvCxnSpPr>
          <p:spPr>
            <a:xfrm flipV="1">
              <a:off x="6096000" y="3873311"/>
              <a:ext cx="12138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>
              <a:stCxn id="7" idx="0"/>
              <a:endCxn id="10" idx="4"/>
            </p:cNvCxnSpPr>
            <p:nvPr/>
          </p:nvCxnSpPr>
          <p:spPr>
            <a:xfrm flipH="1" flipV="1">
              <a:off x="4767556" y="3873311"/>
              <a:ext cx="18368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Gerade Verbindung mit Pfeil 53"/>
            <p:cNvCxnSpPr>
              <a:stCxn id="7" idx="0"/>
              <a:endCxn id="11" idx="4"/>
            </p:cNvCxnSpPr>
            <p:nvPr/>
          </p:nvCxnSpPr>
          <p:spPr>
            <a:xfrm flipH="1" flipV="1">
              <a:off x="5276006" y="3873311"/>
              <a:ext cx="13284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>
              <a:stCxn id="7" idx="0"/>
              <a:endCxn id="12" idx="4"/>
            </p:cNvCxnSpPr>
            <p:nvPr/>
          </p:nvCxnSpPr>
          <p:spPr>
            <a:xfrm flipH="1" flipV="1">
              <a:off x="5784456" y="3873311"/>
              <a:ext cx="8199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>
              <a:stCxn id="7" idx="0"/>
              <a:endCxn id="13" idx="4"/>
            </p:cNvCxnSpPr>
            <p:nvPr/>
          </p:nvCxnSpPr>
          <p:spPr>
            <a:xfrm flipH="1" flipV="1">
              <a:off x="6292906" y="3873311"/>
              <a:ext cx="3115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>
              <a:stCxn id="7" idx="0"/>
              <a:endCxn id="14" idx="4"/>
            </p:cNvCxnSpPr>
            <p:nvPr/>
          </p:nvCxnSpPr>
          <p:spPr>
            <a:xfrm flipV="1">
              <a:off x="6604450" y="3873311"/>
              <a:ext cx="1969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Gerade Verbindung mit Pfeil 61"/>
            <p:cNvCxnSpPr>
              <a:endCxn id="15" idx="4"/>
            </p:cNvCxnSpPr>
            <p:nvPr/>
          </p:nvCxnSpPr>
          <p:spPr>
            <a:xfrm flipV="1">
              <a:off x="6623331" y="3873311"/>
              <a:ext cx="686475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Gerade Verbindung mit Pfeil 75"/>
            <p:cNvCxnSpPr>
              <a:stCxn id="14" idx="0"/>
              <a:endCxn id="17" idx="4"/>
            </p:cNvCxnSpPr>
            <p:nvPr/>
          </p:nvCxnSpPr>
          <p:spPr>
            <a:xfrm flipH="1" flipV="1">
              <a:off x="6096000" y="2942497"/>
              <a:ext cx="70535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stCxn id="13" idx="0"/>
              <a:endCxn id="17" idx="4"/>
            </p:cNvCxnSpPr>
            <p:nvPr/>
          </p:nvCxnSpPr>
          <p:spPr>
            <a:xfrm flipH="1" flipV="1">
              <a:off x="6096000" y="2942497"/>
              <a:ext cx="19690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Gerade Verbindung mit Pfeil 85"/>
            <p:cNvCxnSpPr>
              <a:stCxn id="12" idx="0"/>
              <a:endCxn id="17" idx="4"/>
            </p:cNvCxnSpPr>
            <p:nvPr/>
          </p:nvCxnSpPr>
          <p:spPr>
            <a:xfrm flipV="1">
              <a:off x="5784456" y="2942497"/>
              <a:ext cx="311544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11" idx="0"/>
              <a:endCxn id="17" idx="4"/>
            </p:cNvCxnSpPr>
            <p:nvPr/>
          </p:nvCxnSpPr>
          <p:spPr>
            <a:xfrm flipV="1">
              <a:off x="5276006" y="2942497"/>
              <a:ext cx="819994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10" idx="0"/>
              <a:endCxn id="17" idx="4"/>
            </p:cNvCxnSpPr>
            <p:nvPr/>
          </p:nvCxnSpPr>
          <p:spPr>
            <a:xfrm flipV="1">
              <a:off x="4767556" y="2942497"/>
              <a:ext cx="1328444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/>
            <p:cNvCxnSpPr>
              <a:stCxn id="15" idx="0"/>
              <a:endCxn id="17" idx="4"/>
            </p:cNvCxnSpPr>
            <p:nvPr/>
          </p:nvCxnSpPr>
          <p:spPr>
            <a:xfrm flipH="1" flipV="1">
              <a:off x="6096000" y="2942497"/>
              <a:ext cx="121380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9" name="Rechteck 38"/>
          <p:cNvSpPr/>
          <p:nvPr/>
        </p:nvSpPr>
        <p:spPr>
          <a:xfrm>
            <a:off x="672929" y="4059731"/>
            <a:ext cx="1600200" cy="41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Neuronen</a:t>
            </a:r>
          </a:p>
        </p:txBody>
      </p:sp>
      <p:cxnSp>
        <p:nvCxnSpPr>
          <p:cNvPr id="41" name="Gerade Verbindung mit Pfeil 40"/>
          <p:cNvCxnSpPr>
            <a:cxnSpLocks/>
            <a:stCxn id="39" idx="3"/>
          </p:cNvCxnSpPr>
          <p:nvPr/>
        </p:nvCxnSpPr>
        <p:spPr>
          <a:xfrm flipV="1">
            <a:off x="2273129" y="2867891"/>
            <a:ext cx="3312270" cy="139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39" idx="3"/>
          </p:cNvCxnSpPr>
          <p:nvPr/>
        </p:nvCxnSpPr>
        <p:spPr>
          <a:xfrm>
            <a:off x="2273129" y="4265471"/>
            <a:ext cx="1335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cxnSpLocks/>
            <a:stCxn id="39" idx="3"/>
          </p:cNvCxnSpPr>
          <p:nvPr/>
        </p:nvCxnSpPr>
        <p:spPr>
          <a:xfrm>
            <a:off x="2273129" y="4265471"/>
            <a:ext cx="2588061" cy="138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9161758" y="4055874"/>
            <a:ext cx="1600200" cy="41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Synapsen</a:t>
            </a:r>
          </a:p>
        </p:txBody>
      </p:sp>
      <p:cxnSp>
        <p:nvCxnSpPr>
          <p:cNvPr id="16" name="Verbinder: gewinkelt 15"/>
          <p:cNvCxnSpPr>
            <a:cxnSpLocks/>
            <a:stCxn id="47" idx="1"/>
          </p:cNvCxnSpPr>
          <p:nvPr/>
        </p:nvCxnSpPr>
        <p:spPr>
          <a:xfrm rot="10800000">
            <a:off x="7377144" y="3469614"/>
            <a:ext cx="1784614" cy="792000"/>
          </a:xfrm>
          <a:prstGeom prst="bentConnector3">
            <a:avLst>
              <a:gd name="adj1" fmla="val 299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winkelt 62"/>
          <p:cNvCxnSpPr>
            <a:cxnSpLocks/>
            <a:stCxn id="47" idx="1"/>
          </p:cNvCxnSpPr>
          <p:nvPr/>
        </p:nvCxnSpPr>
        <p:spPr>
          <a:xfrm rot="10800000" flipV="1">
            <a:off x="7377146" y="4261614"/>
            <a:ext cx="1784613" cy="792000"/>
          </a:xfrm>
          <a:prstGeom prst="bentConnector3">
            <a:avLst>
              <a:gd name="adj1" fmla="val 299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96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lipse 20"/>
          <p:cNvSpPr/>
          <p:nvPr/>
        </p:nvSpPr>
        <p:spPr>
          <a:xfrm>
            <a:off x="5738194" y="3995170"/>
            <a:ext cx="540179" cy="5401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4" name="Ellipse 23"/>
          <p:cNvSpPr/>
          <p:nvPr/>
        </p:nvSpPr>
        <p:spPr>
          <a:xfrm>
            <a:off x="5738193" y="3989322"/>
            <a:ext cx="540179" cy="5401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+</a:t>
            </a:r>
          </a:p>
        </p:txBody>
      </p:sp>
      <p:sp>
        <p:nvSpPr>
          <p:cNvPr id="25" name="Ellipse 24"/>
          <p:cNvSpPr/>
          <p:nvPr/>
        </p:nvSpPr>
        <p:spPr>
          <a:xfrm>
            <a:off x="5738192" y="3992352"/>
            <a:ext cx="540179" cy="5401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bIns="90000" rtlCol="0" anchor="ctr"/>
          <a:lstStyle/>
          <a:p>
            <a:pPr algn="ctr"/>
            <a:r>
              <a:rPr lang="de-DE" sz="4000" dirty="0">
                <a:cs typeface="Arial" panose="020B0604020202020204" pitchFamily="34" charset="0"/>
              </a:rPr>
              <a:t>-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231136" y="1408176"/>
            <a:ext cx="7729728" cy="957013"/>
          </a:xfrm>
        </p:spPr>
        <p:txBody>
          <a:bodyPr/>
          <a:lstStyle/>
          <a:p>
            <a:endParaRPr lang="de-DE" dirty="0"/>
          </a:p>
        </p:txBody>
      </p:sp>
      <p:cxnSp>
        <p:nvCxnSpPr>
          <p:cNvPr id="44" name="Gerade Verbindung mit Pfeil 43"/>
          <p:cNvCxnSpPr>
            <a:cxnSpLocks/>
            <a:endCxn id="24" idx="4"/>
          </p:cNvCxnSpPr>
          <p:nvPr/>
        </p:nvCxnSpPr>
        <p:spPr>
          <a:xfrm flipV="1">
            <a:off x="6008282" y="4529501"/>
            <a:ext cx="1" cy="873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cxnSpLocks/>
            <a:stCxn id="25" idx="0"/>
          </p:cNvCxnSpPr>
          <p:nvPr/>
        </p:nvCxnSpPr>
        <p:spPr>
          <a:xfrm flipV="1">
            <a:off x="6008282" y="3115394"/>
            <a:ext cx="0" cy="876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7" name="Rechteck 126"/>
          <p:cNvSpPr/>
          <p:nvPr/>
        </p:nvSpPr>
        <p:spPr>
          <a:xfrm>
            <a:off x="7537528" y="3333752"/>
            <a:ext cx="2339897" cy="41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Output Synapse(n)</a:t>
            </a:r>
          </a:p>
        </p:txBody>
      </p:sp>
      <p:cxnSp>
        <p:nvCxnSpPr>
          <p:cNvPr id="142" name="Gerade Verbindung mit Pfeil 141"/>
          <p:cNvCxnSpPr>
            <a:stCxn id="127" idx="1"/>
          </p:cNvCxnSpPr>
          <p:nvPr/>
        </p:nvCxnSpPr>
        <p:spPr>
          <a:xfrm flipH="1">
            <a:off x="6008284" y="3539492"/>
            <a:ext cx="1529244" cy="1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7537528" y="4786780"/>
            <a:ext cx="2339897" cy="41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Input Synapse(n)</a:t>
            </a:r>
          </a:p>
        </p:txBody>
      </p:sp>
      <p:cxnSp>
        <p:nvCxnSpPr>
          <p:cNvPr id="20" name="Gerade Verbindung mit Pfeil 19"/>
          <p:cNvCxnSpPr>
            <a:stCxn id="19" idx="1"/>
          </p:cNvCxnSpPr>
          <p:nvPr/>
        </p:nvCxnSpPr>
        <p:spPr>
          <a:xfrm flipH="1">
            <a:off x="6008284" y="4992520"/>
            <a:ext cx="1529244" cy="1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3337891" y="4053671"/>
            <a:ext cx="1600200" cy="41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Neuron</a:t>
            </a:r>
          </a:p>
        </p:txBody>
      </p:sp>
      <p:cxnSp>
        <p:nvCxnSpPr>
          <p:cNvPr id="23" name="Gerade Verbindung mit Pfeil 22"/>
          <p:cNvCxnSpPr>
            <a:cxnSpLocks/>
            <a:stCxn id="22" idx="3"/>
            <a:endCxn id="21" idx="2"/>
          </p:cNvCxnSpPr>
          <p:nvPr/>
        </p:nvCxnSpPr>
        <p:spPr>
          <a:xfrm>
            <a:off x="4938091" y="4259411"/>
            <a:ext cx="800103" cy="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6450227" y="4074745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a(i) = w</a:t>
            </a:r>
            <a:r>
              <a:rPr lang="de-DE" baseline="-25000" dirty="0"/>
              <a:t>0</a:t>
            </a:r>
            <a:r>
              <a:rPr lang="de-DE" dirty="0"/>
              <a:t> * i</a:t>
            </a:r>
            <a:r>
              <a:rPr lang="de-DE" baseline="-25000" dirty="0"/>
              <a:t>0</a:t>
            </a:r>
            <a:r>
              <a:rPr lang="de-DE" dirty="0"/>
              <a:t> + b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4286335" y="4829377"/>
            <a:ext cx="116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 = [-1, 1]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335229" y="5208738"/>
            <a:ext cx="111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 = [-1, 1]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399349" y="5562935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 = {-1, 1}</a:t>
            </a:r>
          </a:p>
        </p:txBody>
      </p:sp>
    </p:spTree>
    <p:extLst>
      <p:ext uri="{BB962C8B-B14F-4D97-AF65-F5344CB8AC3E}">
        <p14:creationId xmlns:p14="http://schemas.microsoft.com/office/powerpoint/2010/main" val="103607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4" grpId="1" animBg="1"/>
      <p:bldP spid="25" grpId="0" animBg="1"/>
      <p:bldP spid="25" grpId="1" animBg="1"/>
      <p:bldP spid="127" grpId="0" animBg="1"/>
      <p:bldP spid="19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231136" y="1408176"/>
            <a:ext cx="7729728" cy="957013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108" name="Gruppieren 107"/>
          <p:cNvGrpSpPr/>
          <p:nvPr/>
        </p:nvGrpSpPr>
        <p:grpSpPr>
          <a:xfrm>
            <a:off x="3722755" y="2581275"/>
            <a:ext cx="4397135" cy="3368394"/>
            <a:chOff x="4589531" y="2586447"/>
            <a:chExt cx="2898300" cy="2220222"/>
          </a:xfrm>
        </p:grpSpPr>
        <p:sp>
          <p:nvSpPr>
            <p:cNvPr id="5" name="Ellipse 4"/>
            <p:cNvSpPr/>
            <p:nvPr/>
          </p:nvSpPr>
          <p:spPr>
            <a:xfrm>
              <a:off x="5409525" y="4450619"/>
              <a:ext cx="356050" cy="3560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5917975" y="4450619"/>
              <a:ext cx="356050" cy="3560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6426425" y="4450619"/>
              <a:ext cx="356050" cy="3560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458953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09798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560643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611488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4" name="Ellipse 13"/>
            <p:cNvSpPr/>
            <p:nvPr/>
          </p:nvSpPr>
          <p:spPr>
            <a:xfrm>
              <a:off x="662333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5" name="Ellipse 14"/>
            <p:cNvSpPr/>
            <p:nvPr/>
          </p:nvSpPr>
          <p:spPr>
            <a:xfrm>
              <a:off x="713178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917975" y="2586447"/>
              <a:ext cx="356050" cy="356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28" name="Gerade Verbindung mit Pfeil 27"/>
            <p:cNvCxnSpPr>
              <a:stCxn id="5" idx="0"/>
              <a:endCxn id="10" idx="4"/>
            </p:cNvCxnSpPr>
            <p:nvPr/>
          </p:nvCxnSpPr>
          <p:spPr>
            <a:xfrm flipH="1" flipV="1">
              <a:off x="4767556" y="3873311"/>
              <a:ext cx="8199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5" idx="0"/>
              <a:endCxn id="11" idx="4"/>
            </p:cNvCxnSpPr>
            <p:nvPr/>
          </p:nvCxnSpPr>
          <p:spPr>
            <a:xfrm flipH="1" flipV="1">
              <a:off x="5276006" y="3873311"/>
              <a:ext cx="3115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stCxn id="5" idx="0"/>
              <a:endCxn id="12" idx="4"/>
            </p:cNvCxnSpPr>
            <p:nvPr/>
          </p:nvCxnSpPr>
          <p:spPr>
            <a:xfrm flipV="1">
              <a:off x="5587550" y="3873311"/>
              <a:ext cx="1969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>
              <a:stCxn id="5" idx="0"/>
              <a:endCxn id="13" idx="4"/>
            </p:cNvCxnSpPr>
            <p:nvPr/>
          </p:nvCxnSpPr>
          <p:spPr>
            <a:xfrm flipV="1">
              <a:off x="5587550" y="3873311"/>
              <a:ext cx="70535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>
              <a:stCxn id="5" idx="0"/>
              <a:endCxn id="14" idx="4"/>
            </p:cNvCxnSpPr>
            <p:nvPr/>
          </p:nvCxnSpPr>
          <p:spPr>
            <a:xfrm flipV="1">
              <a:off x="5587550" y="3873311"/>
              <a:ext cx="12138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5" idx="0"/>
              <a:endCxn id="15" idx="4"/>
            </p:cNvCxnSpPr>
            <p:nvPr/>
          </p:nvCxnSpPr>
          <p:spPr>
            <a:xfrm flipV="1">
              <a:off x="5587550" y="3873311"/>
              <a:ext cx="172225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stCxn id="6" idx="0"/>
              <a:endCxn id="10" idx="4"/>
            </p:cNvCxnSpPr>
            <p:nvPr/>
          </p:nvCxnSpPr>
          <p:spPr>
            <a:xfrm flipH="1" flipV="1">
              <a:off x="4767556" y="3873311"/>
              <a:ext cx="13284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stCxn id="6" idx="0"/>
              <a:endCxn id="11" idx="4"/>
            </p:cNvCxnSpPr>
            <p:nvPr/>
          </p:nvCxnSpPr>
          <p:spPr>
            <a:xfrm flipH="1" flipV="1">
              <a:off x="5276006" y="3873311"/>
              <a:ext cx="8199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stCxn id="6" idx="0"/>
              <a:endCxn id="12" idx="4"/>
            </p:cNvCxnSpPr>
            <p:nvPr/>
          </p:nvCxnSpPr>
          <p:spPr>
            <a:xfrm flipH="1" flipV="1">
              <a:off x="5784456" y="3873311"/>
              <a:ext cx="3115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6" idx="0"/>
              <a:endCxn id="13" idx="4"/>
            </p:cNvCxnSpPr>
            <p:nvPr/>
          </p:nvCxnSpPr>
          <p:spPr>
            <a:xfrm flipV="1">
              <a:off x="6096000" y="3873311"/>
              <a:ext cx="1969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endCxn id="14" idx="4"/>
            </p:cNvCxnSpPr>
            <p:nvPr/>
          </p:nvCxnSpPr>
          <p:spPr>
            <a:xfrm flipV="1">
              <a:off x="6096000" y="3873311"/>
              <a:ext cx="70535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Gerade Verbindung mit Pfeil 49"/>
            <p:cNvCxnSpPr>
              <a:stCxn id="6" idx="0"/>
              <a:endCxn id="15" idx="4"/>
            </p:cNvCxnSpPr>
            <p:nvPr/>
          </p:nvCxnSpPr>
          <p:spPr>
            <a:xfrm flipV="1">
              <a:off x="6096000" y="3873311"/>
              <a:ext cx="12138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>
              <a:stCxn id="7" idx="0"/>
              <a:endCxn id="10" idx="4"/>
            </p:cNvCxnSpPr>
            <p:nvPr/>
          </p:nvCxnSpPr>
          <p:spPr>
            <a:xfrm flipH="1" flipV="1">
              <a:off x="4767556" y="3873311"/>
              <a:ext cx="18368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Gerade Verbindung mit Pfeil 53"/>
            <p:cNvCxnSpPr>
              <a:stCxn id="7" idx="0"/>
              <a:endCxn id="11" idx="4"/>
            </p:cNvCxnSpPr>
            <p:nvPr/>
          </p:nvCxnSpPr>
          <p:spPr>
            <a:xfrm flipH="1" flipV="1">
              <a:off x="5276006" y="3873311"/>
              <a:ext cx="13284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>
              <a:stCxn id="7" idx="0"/>
              <a:endCxn id="12" idx="4"/>
            </p:cNvCxnSpPr>
            <p:nvPr/>
          </p:nvCxnSpPr>
          <p:spPr>
            <a:xfrm flipH="1" flipV="1">
              <a:off x="5784456" y="3873311"/>
              <a:ext cx="8199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>
              <a:stCxn id="7" idx="0"/>
              <a:endCxn id="13" idx="4"/>
            </p:cNvCxnSpPr>
            <p:nvPr/>
          </p:nvCxnSpPr>
          <p:spPr>
            <a:xfrm flipH="1" flipV="1">
              <a:off x="6292906" y="3873311"/>
              <a:ext cx="3115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>
              <a:stCxn id="7" idx="0"/>
              <a:endCxn id="14" idx="4"/>
            </p:cNvCxnSpPr>
            <p:nvPr/>
          </p:nvCxnSpPr>
          <p:spPr>
            <a:xfrm flipV="1">
              <a:off x="6604450" y="3873311"/>
              <a:ext cx="1969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Gerade Verbindung mit Pfeil 61"/>
            <p:cNvCxnSpPr>
              <a:endCxn id="15" idx="4"/>
            </p:cNvCxnSpPr>
            <p:nvPr/>
          </p:nvCxnSpPr>
          <p:spPr>
            <a:xfrm flipV="1">
              <a:off x="6623331" y="3873311"/>
              <a:ext cx="686475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Gerade Verbindung mit Pfeil 75"/>
            <p:cNvCxnSpPr>
              <a:stCxn id="14" idx="0"/>
              <a:endCxn id="17" idx="4"/>
            </p:cNvCxnSpPr>
            <p:nvPr/>
          </p:nvCxnSpPr>
          <p:spPr>
            <a:xfrm flipH="1" flipV="1">
              <a:off x="6096000" y="2942497"/>
              <a:ext cx="70535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stCxn id="13" idx="0"/>
              <a:endCxn id="17" idx="4"/>
            </p:cNvCxnSpPr>
            <p:nvPr/>
          </p:nvCxnSpPr>
          <p:spPr>
            <a:xfrm flipH="1" flipV="1">
              <a:off x="6096000" y="2942497"/>
              <a:ext cx="19690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Gerade Verbindung mit Pfeil 85"/>
            <p:cNvCxnSpPr>
              <a:stCxn id="12" idx="0"/>
              <a:endCxn id="17" idx="4"/>
            </p:cNvCxnSpPr>
            <p:nvPr/>
          </p:nvCxnSpPr>
          <p:spPr>
            <a:xfrm flipV="1">
              <a:off x="5784456" y="2942497"/>
              <a:ext cx="311544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11" idx="0"/>
              <a:endCxn id="17" idx="4"/>
            </p:cNvCxnSpPr>
            <p:nvPr/>
          </p:nvCxnSpPr>
          <p:spPr>
            <a:xfrm flipV="1">
              <a:off x="5276006" y="2942497"/>
              <a:ext cx="819994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10" idx="0"/>
              <a:endCxn id="17" idx="4"/>
            </p:cNvCxnSpPr>
            <p:nvPr/>
          </p:nvCxnSpPr>
          <p:spPr>
            <a:xfrm flipV="1">
              <a:off x="4767556" y="2942497"/>
              <a:ext cx="1328444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/>
            <p:cNvCxnSpPr>
              <a:stCxn id="15" idx="0"/>
              <a:endCxn id="17" idx="4"/>
            </p:cNvCxnSpPr>
            <p:nvPr/>
          </p:nvCxnSpPr>
          <p:spPr>
            <a:xfrm flipH="1" flipV="1">
              <a:off x="6096000" y="2942497"/>
              <a:ext cx="121380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12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Lernen und Selektion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31136" y="1408177"/>
            <a:ext cx="7729728" cy="954778"/>
          </a:xfrm>
        </p:spPr>
        <p:txBody>
          <a:bodyPr/>
          <a:lstStyle/>
          <a:p>
            <a:r>
              <a:rPr lang="de-DE" dirty="0"/>
              <a:t>Reinforcement Learning</a:t>
            </a:r>
          </a:p>
          <a:p>
            <a:r>
              <a:rPr lang="de-DE" dirty="0" err="1"/>
              <a:t>Survival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Fittest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911314" y="349928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1</a:t>
            </a:r>
          </a:p>
        </p:txBody>
      </p:sp>
      <p:sp>
        <p:nvSpPr>
          <p:cNvPr id="5" name="Rechteck 4"/>
          <p:cNvSpPr/>
          <p:nvPr/>
        </p:nvSpPr>
        <p:spPr>
          <a:xfrm>
            <a:off x="6666178" y="349928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959606" y="367461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Vs.</a:t>
            </a:r>
          </a:p>
        </p:txBody>
      </p:sp>
      <p:sp>
        <p:nvSpPr>
          <p:cNvPr id="8" name="Rechteck 7"/>
          <p:cNvSpPr/>
          <p:nvPr/>
        </p:nvSpPr>
        <p:spPr>
          <a:xfrm>
            <a:off x="4911314" y="4342822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3</a:t>
            </a:r>
          </a:p>
        </p:txBody>
      </p:sp>
      <p:sp>
        <p:nvSpPr>
          <p:cNvPr id="9" name="Rechteck 8"/>
          <p:cNvSpPr/>
          <p:nvPr/>
        </p:nvSpPr>
        <p:spPr>
          <a:xfrm>
            <a:off x="4533647" y="2777570"/>
            <a:ext cx="1475333" cy="601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Erfolgreiche Mutationen</a:t>
            </a:r>
          </a:p>
        </p:txBody>
      </p:sp>
      <p:sp>
        <p:nvSpPr>
          <p:cNvPr id="10" name="Rechteck 9"/>
          <p:cNvSpPr/>
          <p:nvPr/>
        </p:nvSpPr>
        <p:spPr>
          <a:xfrm>
            <a:off x="6288511" y="2780705"/>
            <a:ext cx="1475333" cy="59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Aktuelle Mutationen</a:t>
            </a:r>
          </a:p>
        </p:txBody>
      </p:sp>
    </p:spTree>
    <p:extLst>
      <p:ext uri="{BB962C8B-B14F-4D97-AF65-F5344CB8AC3E}">
        <p14:creationId xmlns:p14="http://schemas.microsoft.com/office/powerpoint/2010/main" val="11719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23 L 0.00052 0.06134 C 0.00052 0.08889 -0.03932 0.12292 -0.07161 0.12292 L -0.14362 0.1229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14" y="615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0.07709 -0.0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09 -0.00046 L 0.11016 -0.00046 C 0.12487 -0.00046 0.14336 -0.03472 0.14336 -0.06204 L 0.14336 -0.12338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-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0017 0.1224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611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36 -0.12338 L 0.1431 -0.0025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6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1 -0.00255 L 0.1431 0.05903 C 0.1431 0.08657 0.10352 0.12083 0.07149 0.12083 L -1.66667E-6 0.12083 " pathEditMode="relative" rAng="0" ptsTypes="AAAA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1" y="61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6" grpId="2"/>
      <p:bldP spid="6" grpId="3"/>
      <p:bldP spid="8" grpId="1" animBg="1"/>
      <p:bldP spid="8" grpId="2" animBg="1"/>
      <p:bldP spid="8" grpId="3" animBg="1"/>
      <p:bldP spid="8" grpId="4" animBg="1"/>
      <p:bldP spid="8" grpId="5" animBg="1"/>
    </p:bldLst>
  </p:timing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0F6A5D32-DA03-4467-9ED3-DD2CC5155D7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B8F7AAC-377B-4A36-86D2-BE4CA87F696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386D501-B25E-4C08-BDF5-5C438F72CD3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72</Words>
  <Application>Microsoft Office PowerPoint</Application>
  <PresentationFormat>Breitbild</PresentationFormat>
  <Paragraphs>25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Paket</vt:lpstr>
      <vt:lpstr>Neuronale Netzwerke</vt:lpstr>
      <vt:lpstr>PowerPoint-Präsentation</vt:lpstr>
      <vt:lpstr>Struktur</vt:lpstr>
      <vt:lpstr>Neuron</vt:lpstr>
      <vt:lpstr>Struktur</vt:lpstr>
      <vt:lpstr>Lernen und Selektion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Funktionsweise eines Computers</dc:title>
  <dc:creator>Matteo Ludwig</dc:creator>
  <cp:lastModifiedBy>otto002</cp:lastModifiedBy>
  <cp:revision>46</cp:revision>
  <dcterms:created xsi:type="dcterms:W3CDTF">2016-12-11T14:00:42Z</dcterms:created>
  <dcterms:modified xsi:type="dcterms:W3CDTF">2017-02-15T22:21:49Z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