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0202-356F-9141-A961-A27DF3A5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F33E5-ABBE-3949-A334-D0C9809D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2397-A786-144A-A421-0C680448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9879-695B-0445-9AC5-8131F0E5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0723-AC83-4444-82F4-8B909DA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EBD4-AD25-2A4F-8586-0C35E850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8745F-2C5F-CC4B-89D0-626035C4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84E9-E24C-9143-AB5D-30A5D333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B1CC-D063-3444-B866-D120B18E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B548-DC33-5C4C-A719-804B2AD8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CDA87-6E17-E94A-9999-42B76453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E476-8DA4-B949-AEB5-62FAD353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F958-C7CA-F942-845D-C427FE83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2C94-F46D-E34F-A0D6-BFF89C46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6D09-3BBE-7749-9375-CF5541CD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7C7-42A8-C347-9105-BBE20005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2CAD-962D-AA49-88BE-9E33F091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4092-87E0-A94A-8B80-CC2E37D6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D63C-8DDF-9946-92B4-9E907734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F65B-8F40-EA45-8524-8216AB29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9DC-7AED-5649-802B-77705391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7444-81AE-A444-9379-59CC0822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2186-4DB7-0B49-863E-A92B4731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60C4-5AD4-3F4B-9B73-1450B5B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529E-4EB9-E441-AC2B-652D604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DE1-7E22-FF45-B315-672C15E5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8B55-7362-4547-80A0-96471544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E942C-FB16-814B-8E93-326F70BC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0FDC-A12F-8F42-A4AA-5584EED1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E037-5D27-A846-B942-21CE2D77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4208-53AB-464E-859B-C025747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22EE-534C-A541-8AEE-82095597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6580-4885-884E-B9C4-2746B0EB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BAE9-365A-1A41-9797-76CB6586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2A00B-0F63-EC48-B05A-3EEC225CC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61A9D-30EF-254B-B15C-53D5F589F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CE495-08F6-EF49-AEF6-4FD4782A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CDA5E-1CEB-C243-8F33-67D17749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B4033-640C-CA4D-A034-53B60AC2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9AB-D29D-7449-B1D7-AA3A2EE7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44B24-1A93-A143-A5A2-8ECE6A0C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C6E76-825D-D243-BEA5-8BC54D5B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656A0-4ACE-5B4E-A3A8-99B87225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733D1-E68F-C94C-99CC-6FA2122A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AF59-BC9A-134A-ADCB-BC1CBDAD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938E-5A29-2F42-BCD6-35670409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90DF-3EAA-E44D-B5E8-ABA5AD96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69B3-8B1F-0D4B-A0A1-2A4D452F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EB20-7A85-CE48-B4CB-082DF56C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6D865-A75D-2B49-B234-07791927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8FC9-F67F-CE46-946A-F7DAA3CA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C1CA-7CB6-AA4A-961A-00345F2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AD2A-1FCC-ED4A-A7CD-BB34F86D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0B90D-159D-1D44-A51F-DB7DD85A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00424-E207-3646-9006-1CB5DC52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F0EAB-EABD-724A-98D2-E2A06A97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5B142-0878-624B-89A4-584E9424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52AE-91E2-694F-A281-26F2C54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7EF03-37FD-3D4F-AA9C-2EE68407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352F-0307-0644-8C1D-1629AD86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26B7-E7E9-B54D-A2D5-F066E78E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BF23-2F75-E34D-A5AC-36BB62E8D9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E1AA-0F35-584C-814D-FF7AB26DE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B275-F91C-BA42-9952-E2327579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7B62-3DA5-3145-8D6B-54C1D3A7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D588-FB01-5940-B71E-1543ED5D2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240C-F813-D54B-AF9C-312B06B25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TweetDemo</a:t>
            </a:r>
            <a:endParaRPr lang="en-US" sz="4000" dirty="0"/>
          </a:p>
          <a:p>
            <a:r>
              <a:rPr lang="en-US" sz="2000" dirty="0"/>
              <a:t>Version : 1.0</a:t>
            </a:r>
          </a:p>
        </p:txBody>
      </p:sp>
    </p:spTree>
    <p:extLst>
      <p:ext uri="{BB962C8B-B14F-4D97-AF65-F5344CB8AC3E}">
        <p14:creationId xmlns:p14="http://schemas.microsoft.com/office/powerpoint/2010/main" val="34548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A3AE-4FE3-C24C-ABAC-628DB31F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8275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598C-D4BC-B648-A7ED-1FE73518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990896"/>
          </a:xfrm>
        </p:spPr>
        <p:txBody>
          <a:bodyPr>
            <a:noAutofit/>
          </a:bodyPr>
          <a:lstStyle/>
          <a:p>
            <a:r>
              <a:rPr lang="en-US" sz="900" dirty="0"/>
              <a:t>CREATE TABLE `User` (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user_name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first_name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last_name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`mail` &lt;type&gt;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CREATE TABLE `Profile` (</a:t>
            </a:r>
          </a:p>
          <a:p>
            <a:r>
              <a:rPr lang="en-US" sz="900" dirty="0"/>
              <a:t>  `id`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user_id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`about` &lt;type&gt;,</a:t>
            </a:r>
          </a:p>
          <a:p>
            <a:r>
              <a:rPr lang="en-US" sz="900" dirty="0"/>
              <a:t>  `name` &lt;type&gt;,</a:t>
            </a:r>
          </a:p>
          <a:p>
            <a:r>
              <a:rPr lang="en-US" sz="900" dirty="0"/>
              <a:t>  `mail` &lt;type&gt;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CREATE TABLE `Follow` (</a:t>
            </a:r>
          </a:p>
          <a:p>
            <a:r>
              <a:rPr lang="en-US" sz="900" dirty="0"/>
              <a:t>  `person` &lt;type&gt;,</a:t>
            </a:r>
          </a:p>
          <a:p>
            <a:r>
              <a:rPr lang="en-US" sz="900" dirty="0"/>
              <a:t>  `follower` &lt;type&gt;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CREATE TABLE `Tweet` (</a:t>
            </a:r>
          </a:p>
          <a:p>
            <a:r>
              <a:rPr lang="en-US" sz="900" dirty="0"/>
              <a:t>  `username`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tweet_text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is_retweet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is_reply</a:t>
            </a:r>
            <a:r>
              <a:rPr lang="en-US" sz="900" dirty="0"/>
              <a:t>` &lt;type&gt;,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is_like</a:t>
            </a:r>
            <a:r>
              <a:rPr lang="en-US" sz="900" dirty="0"/>
              <a:t>` &lt;type&gt;</a:t>
            </a:r>
          </a:p>
          <a:p>
            <a:r>
              <a:rPr lang="en-US" sz="9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667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86CE-80DD-B348-A58D-D365A101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3" y="312134"/>
            <a:ext cx="10515600" cy="6267341"/>
          </a:xfrm>
        </p:spPr>
        <p:txBody>
          <a:bodyPr>
            <a:normAutofit/>
          </a:bodyPr>
          <a:lstStyle/>
          <a:p>
            <a:r>
              <a:rPr lang="en-US" sz="800" dirty="0"/>
              <a:t>CREATE TABLE `</a:t>
            </a:r>
            <a:r>
              <a:rPr lang="en-US" sz="800" dirty="0" err="1"/>
              <a:t>tweet_mentions</a:t>
            </a:r>
            <a:r>
              <a:rPr lang="en-US" sz="800" dirty="0"/>
              <a:t>` (</a:t>
            </a:r>
          </a:p>
          <a:p>
            <a:r>
              <a:rPr lang="en-US" sz="800" dirty="0"/>
              <a:t>  `</a:t>
            </a:r>
            <a:r>
              <a:rPr lang="en-US" sz="800" dirty="0" err="1"/>
              <a:t>tweet_id</a:t>
            </a:r>
            <a:r>
              <a:rPr lang="en-US" sz="800" dirty="0"/>
              <a:t>` &lt;type&gt;,</a:t>
            </a:r>
          </a:p>
          <a:p>
            <a:r>
              <a:rPr lang="en-US" sz="800" dirty="0"/>
              <a:t>  `source` &lt;type&gt;</a:t>
            </a:r>
          </a:p>
          <a:p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CREATE TABLE `Hashtag` (</a:t>
            </a:r>
          </a:p>
          <a:p>
            <a:r>
              <a:rPr lang="en-US" sz="800" dirty="0"/>
              <a:t>  `</a:t>
            </a:r>
            <a:r>
              <a:rPr lang="en-US" sz="800" dirty="0" err="1"/>
              <a:t>tweet_id</a:t>
            </a:r>
            <a:r>
              <a:rPr lang="en-US" sz="800" dirty="0"/>
              <a:t>` &lt;type&gt;,</a:t>
            </a:r>
          </a:p>
          <a:p>
            <a:r>
              <a:rPr lang="en-US" sz="800" dirty="0"/>
              <a:t>  `hashtag` &lt;type&gt;</a:t>
            </a:r>
          </a:p>
          <a:p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CREATE TABLE `Activities` (</a:t>
            </a:r>
          </a:p>
          <a:p>
            <a:r>
              <a:rPr lang="en-US" sz="800" dirty="0"/>
              <a:t>  `</a:t>
            </a:r>
            <a:r>
              <a:rPr lang="en-US" sz="800" dirty="0" err="1"/>
              <a:t>tweet_id</a:t>
            </a:r>
            <a:r>
              <a:rPr lang="en-US" sz="800" dirty="0"/>
              <a:t>` &lt;type&gt;,</a:t>
            </a:r>
          </a:p>
          <a:p>
            <a:r>
              <a:rPr lang="en-US" sz="800" dirty="0"/>
              <a:t>  `</a:t>
            </a:r>
            <a:r>
              <a:rPr lang="en-US" sz="800" dirty="0" err="1"/>
              <a:t>posted_at</a:t>
            </a:r>
            <a:r>
              <a:rPr lang="en-US" sz="800" dirty="0"/>
              <a:t>` &lt;type&gt;</a:t>
            </a:r>
          </a:p>
          <a:p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27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7519-0255-3145-A89D-41DF58F7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7365"/>
          </a:xfrm>
        </p:spPr>
        <p:txBody>
          <a:bodyPr/>
          <a:lstStyle/>
          <a:p>
            <a:r>
              <a:rPr lang="en-US" dirty="0"/>
              <a:t>Technology stack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2487-F091-E947-870C-99172F1F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5360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Platform : Linux based OS</a:t>
            </a:r>
          </a:p>
          <a:p>
            <a:r>
              <a:rPr lang="en-US" dirty="0"/>
              <a:t>Logical language : Python</a:t>
            </a:r>
          </a:p>
          <a:p>
            <a:r>
              <a:rPr lang="en-US" dirty="0"/>
              <a:t>Framework : Django (backend)</a:t>
            </a:r>
          </a:p>
          <a:p>
            <a:r>
              <a:rPr lang="en-US" dirty="0"/>
              <a:t>Frontend : </a:t>
            </a:r>
            <a:r>
              <a:rPr lang="en-US" dirty="0" err="1"/>
              <a:t>html,css,bootstrap</a:t>
            </a:r>
            <a:endParaRPr lang="en-US" dirty="0"/>
          </a:p>
          <a:p>
            <a:r>
              <a:rPr lang="en-US" dirty="0"/>
              <a:t>Database :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Webserver : apache </a:t>
            </a:r>
          </a:p>
          <a:p>
            <a:r>
              <a:rPr lang="en-US" dirty="0"/>
              <a:t>Management containerization : Docker</a:t>
            </a:r>
          </a:p>
          <a:p>
            <a:r>
              <a:rPr lang="en-US" dirty="0"/>
              <a:t>Version control : git</a:t>
            </a:r>
          </a:p>
          <a:p>
            <a:r>
              <a:rPr lang="en-US" dirty="0"/>
              <a:t>Web based version control : </a:t>
            </a:r>
            <a:r>
              <a:rPr lang="en-US" dirty="0" err="1"/>
              <a:t>github</a:t>
            </a:r>
            <a:r>
              <a:rPr lang="en-US" dirty="0"/>
              <a:t> using git</a:t>
            </a:r>
          </a:p>
          <a:p>
            <a:r>
              <a:rPr lang="en-US" dirty="0"/>
              <a:t>API : Restful API </a:t>
            </a:r>
          </a:p>
          <a:p>
            <a:r>
              <a:rPr lang="en-US" dirty="0"/>
              <a:t>API tool : Postman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79-8A4A-904B-8BAA-B76403A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9823-0F36-FB4E-A7EC-E40DD13B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Imran Mahmud </a:t>
            </a:r>
            <a:r>
              <a:rPr lang="en-US" dirty="0" err="1"/>
              <a:t>Sadman</a:t>
            </a:r>
            <a:r>
              <a:rPr lang="en-US" dirty="0"/>
              <a:t>       1610940642        </a:t>
            </a:r>
          </a:p>
          <a:p>
            <a:r>
              <a:rPr lang="en-US" dirty="0"/>
              <a:t>Esha </a:t>
            </a:r>
            <a:r>
              <a:rPr lang="en-US" dirty="0" err="1"/>
              <a:t>Bintee</a:t>
            </a:r>
            <a:r>
              <a:rPr lang="en-US" dirty="0"/>
              <a:t> </a:t>
            </a:r>
            <a:r>
              <a:rPr lang="en-US" dirty="0" err="1"/>
              <a:t>Mahid</a:t>
            </a:r>
            <a:r>
              <a:rPr lang="en-US" dirty="0"/>
              <a:t>                 1610259042</a:t>
            </a:r>
          </a:p>
          <a:p>
            <a:r>
              <a:rPr lang="en-US" dirty="0"/>
              <a:t>Sk. Maliha </a:t>
            </a:r>
            <a:r>
              <a:rPr lang="en-US" dirty="0" err="1"/>
              <a:t>Mehnaz</a:t>
            </a:r>
            <a:r>
              <a:rPr lang="en-US" dirty="0"/>
              <a:t>                1610055042</a:t>
            </a:r>
          </a:p>
          <a:p>
            <a:r>
              <a:rPr lang="en-US" dirty="0" err="1"/>
              <a:t>Nazmus</a:t>
            </a:r>
            <a:r>
              <a:rPr lang="en-US" dirty="0"/>
              <a:t> Shahadat</a:t>
            </a:r>
          </a:p>
          <a:p>
            <a:r>
              <a:rPr lang="en-US" dirty="0"/>
              <a:t>Ashraful Islam Alvee              1530376042</a:t>
            </a:r>
          </a:p>
        </p:txBody>
      </p:sp>
    </p:spTree>
    <p:extLst>
      <p:ext uri="{BB962C8B-B14F-4D97-AF65-F5344CB8AC3E}">
        <p14:creationId xmlns:p14="http://schemas.microsoft.com/office/powerpoint/2010/main" val="1924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5854-C25F-AC46-B681-E6534C52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83D71-F0D1-C046-8D2D-12D40DADC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062" y="1345324"/>
            <a:ext cx="8734096" cy="5255173"/>
          </a:xfrm>
        </p:spPr>
      </p:pic>
    </p:spTree>
    <p:extLst>
      <p:ext uri="{BB962C8B-B14F-4D97-AF65-F5344CB8AC3E}">
        <p14:creationId xmlns:p14="http://schemas.microsoft.com/office/powerpoint/2010/main" val="325257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EE27-8B04-7B4E-87C7-14A9225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Diagram</a:t>
            </a:r>
            <a:br>
              <a:rPr lang="en-US" dirty="0"/>
            </a:br>
            <a:r>
              <a:rPr lang="en-US" sz="3200" dirty="0"/>
              <a:t>1. Registration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40FB5-F491-D441-B446-F93F12EB1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59" y="1690688"/>
            <a:ext cx="7579983" cy="4953547"/>
          </a:xfrm>
        </p:spPr>
      </p:pic>
    </p:spTree>
    <p:extLst>
      <p:ext uri="{BB962C8B-B14F-4D97-AF65-F5344CB8AC3E}">
        <p14:creationId xmlns:p14="http://schemas.microsoft.com/office/powerpoint/2010/main" val="6060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5614-155D-ED4C-B02D-D25CBB5A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Report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065C3-C173-AD44-96E5-8872A3E4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986" y="1524000"/>
            <a:ext cx="7157257" cy="4518026"/>
          </a:xfrm>
        </p:spPr>
      </p:pic>
    </p:spTree>
    <p:extLst>
      <p:ext uri="{BB962C8B-B14F-4D97-AF65-F5344CB8AC3E}">
        <p14:creationId xmlns:p14="http://schemas.microsoft.com/office/powerpoint/2010/main" val="322996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7C22-71B9-A94D-AEA6-3A96450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Log in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63FA0-64E3-7548-8CC2-AFC4BB8E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17" y="1355834"/>
            <a:ext cx="8166538" cy="5223641"/>
          </a:xfrm>
        </p:spPr>
      </p:pic>
    </p:spTree>
    <p:extLst>
      <p:ext uri="{BB962C8B-B14F-4D97-AF65-F5344CB8AC3E}">
        <p14:creationId xmlns:p14="http://schemas.microsoft.com/office/powerpoint/2010/main" val="276634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131B-EF19-B641-8FF6-9E66184B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 Tweet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EE07C-0C10-754B-81FA-7B5FFFD8D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69" y="1292772"/>
            <a:ext cx="8671034" cy="5318235"/>
          </a:xfrm>
        </p:spPr>
      </p:pic>
    </p:spTree>
    <p:extLst>
      <p:ext uri="{BB962C8B-B14F-4D97-AF65-F5344CB8AC3E}">
        <p14:creationId xmlns:p14="http://schemas.microsoft.com/office/powerpoint/2010/main" val="13658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F8D-F538-0649-98B3-71EDB70D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Comment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ACF7A-7699-824A-9D25-DF8B228C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70" y="1229710"/>
            <a:ext cx="8765628" cy="5349766"/>
          </a:xfrm>
        </p:spPr>
      </p:pic>
    </p:spTree>
    <p:extLst>
      <p:ext uri="{BB962C8B-B14F-4D97-AF65-F5344CB8AC3E}">
        <p14:creationId xmlns:p14="http://schemas.microsoft.com/office/powerpoint/2010/main" val="18230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E677-526C-AC4F-A657-257ADE0D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BCB19-B1C5-A24F-AE8E-51F705CE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58" y="1226534"/>
            <a:ext cx="9312166" cy="5289879"/>
          </a:xfrm>
        </p:spPr>
      </p:pic>
    </p:spTree>
    <p:extLst>
      <p:ext uri="{BB962C8B-B14F-4D97-AF65-F5344CB8AC3E}">
        <p14:creationId xmlns:p14="http://schemas.microsoft.com/office/powerpoint/2010/main" val="11262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337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Software design Documentation</vt:lpstr>
      <vt:lpstr>Prepared by</vt:lpstr>
      <vt:lpstr>Class Diagram:</vt:lpstr>
      <vt:lpstr>Sequential Diagram 1. Registration :</vt:lpstr>
      <vt:lpstr>2. Report :</vt:lpstr>
      <vt:lpstr>3. Log in :</vt:lpstr>
      <vt:lpstr>4.  Tweet : </vt:lpstr>
      <vt:lpstr>5. Comment :</vt:lpstr>
      <vt:lpstr>Database Scheme</vt:lpstr>
      <vt:lpstr>Mysql </vt:lpstr>
      <vt:lpstr>PowerPoint Presentation</vt:lpstr>
      <vt:lpstr>Technology stack 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desing Documentation</dc:title>
  <dc:creator>Ashraful Islam Alvee</dc:creator>
  <cp:lastModifiedBy>Ashraful Islam Alvee</cp:lastModifiedBy>
  <cp:revision>7</cp:revision>
  <dcterms:created xsi:type="dcterms:W3CDTF">2018-11-05T23:09:51Z</dcterms:created>
  <dcterms:modified xsi:type="dcterms:W3CDTF">2018-11-06T18:41:49Z</dcterms:modified>
</cp:coreProperties>
</file>