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CC3399"/>
    <a:srgbClr val="70AC2E"/>
    <a:srgbClr val="C19FFF"/>
    <a:srgbClr val="CAB4EA"/>
    <a:srgbClr val="D3B5E9"/>
    <a:srgbClr val="D68B1C"/>
    <a:srgbClr val="FFE0A3"/>
    <a:srgbClr val="D0005E"/>
    <a:srgbClr val="BE02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9785" y="680310"/>
            <a:ext cx="7772400" cy="763525"/>
          </a:xfrm>
          <a:effectLst>
            <a:outerShdw blurRad="25400" dist="38100" dir="1920000" algn="tl" rotWithShape="0">
              <a:schemeClr val="bg1"/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4130" y="1596540"/>
            <a:ext cx="6400800" cy="1221640"/>
          </a:xfrm>
        </p:spPr>
        <p:txBody>
          <a:bodyPr>
            <a:normAutofit/>
          </a:bodyPr>
          <a:lstStyle>
            <a:lvl1pPr marL="0" indent="0" algn="r">
              <a:buNone/>
              <a:defRPr sz="26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</a:p>
          <a:p>
            <a:r>
              <a:rPr lang="en-US" dirty="0" smtClean="0"/>
              <a:t>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833015"/>
            <a:ext cx="8229600" cy="458115"/>
          </a:xfrm>
          <a:effectLst/>
        </p:spPr>
        <p:txBody>
          <a:bodyPr>
            <a:normAutofit/>
          </a:bodyPr>
          <a:lstStyle>
            <a:lvl1pPr algn="r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96541"/>
            <a:ext cx="8229600" cy="4428444"/>
          </a:xfrm>
        </p:spPr>
        <p:txBody>
          <a:bodyPr/>
          <a:lstStyle>
            <a:lvl1pPr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014" y="527605"/>
            <a:ext cx="7016195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6015" y="1291130"/>
            <a:ext cx="7016195" cy="4581150"/>
          </a:xfrm>
        </p:spPr>
        <p:txBody>
          <a:bodyPr/>
          <a:lstStyle>
            <a:lvl1pPr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833015"/>
            <a:ext cx="8229600" cy="610820"/>
          </a:xfrm>
          <a:effectLst/>
        </p:spPr>
        <p:txBody>
          <a:bodyPr>
            <a:normAutofit/>
          </a:bodyPr>
          <a:lstStyle>
            <a:lvl1pPr algn="r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1670" y="1577497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670" y="2207360"/>
            <a:ext cx="4040188" cy="3035058"/>
          </a:xfrm>
        </p:spPr>
        <p:txBody>
          <a:bodyPr/>
          <a:lstStyle>
            <a:lvl1pPr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bg1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1577497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207360"/>
            <a:ext cx="4041775" cy="3035058"/>
          </a:xfrm>
        </p:spPr>
        <p:txBody>
          <a:bodyPr/>
          <a:lstStyle>
            <a:lvl1pPr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bg1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Click to edit </a:t>
            </a:r>
          </a:p>
          <a:p>
            <a:r>
              <a:rPr lang="en-US" dirty="0" smtClean="0"/>
              <a:t>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Make Effective Presentations</a:t>
            </a:r>
          </a:p>
          <a:p>
            <a:r>
              <a:rPr lang="en-US" smtClean="0"/>
              <a:t>Using Awesome Backgrounds</a:t>
            </a:r>
          </a:p>
          <a:p>
            <a:r>
              <a:rPr lang="en-US" smtClean="0"/>
              <a:t>Engage your Audience</a:t>
            </a:r>
          </a:p>
          <a:p>
            <a:r>
              <a:rPr lang="en-US" smtClean="0"/>
              <a:t>Capture Audience Attention</a:t>
            </a:r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Make Effective Presentations</a:t>
            </a:r>
          </a:p>
          <a:p>
            <a:r>
              <a:rPr lang="en-US" smtClean="0"/>
              <a:t>Using Awesome Backgrounds</a:t>
            </a:r>
          </a:p>
          <a:p>
            <a:r>
              <a:rPr lang="en-US" smtClean="0"/>
              <a:t>Engage your Audience</a:t>
            </a:r>
          </a:p>
          <a:p>
            <a:r>
              <a:rPr lang="en-US" smtClean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Product A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Product B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58</Words>
  <Application>Microsoft Office PowerPoint</Application>
  <PresentationFormat>Presentación en pantalla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Office Theme</vt:lpstr>
      <vt:lpstr>Click to edit Master title style</vt:lpstr>
      <vt:lpstr>Slide Title</vt:lpstr>
      <vt:lpstr>Slide Title</vt:lpstr>
      <vt:lpstr>Slide Title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Mariajose</cp:lastModifiedBy>
  <cp:revision>35</cp:revision>
  <dcterms:created xsi:type="dcterms:W3CDTF">2013-08-21T19:17:07Z</dcterms:created>
  <dcterms:modified xsi:type="dcterms:W3CDTF">2013-10-31T17:28:27Z</dcterms:modified>
</cp:coreProperties>
</file>