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7" r:id="rId3"/>
    <p:sldId id="257" r:id="rId4"/>
    <p:sldId id="258" r:id="rId5"/>
    <p:sldId id="259" r:id="rId6"/>
    <p:sldId id="260" r:id="rId7"/>
    <p:sldId id="266" r:id="rId8"/>
    <p:sldId id="264" r:id="rId9"/>
    <p:sldId id="267" r:id="rId10"/>
    <p:sldId id="268" r:id="rId11"/>
    <p:sldId id="269" r:id="rId12"/>
    <p:sldId id="275" r:id="rId13"/>
    <p:sldId id="270" r:id="rId14"/>
    <p:sldId id="271" r:id="rId15"/>
    <p:sldId id="272" r:id="rId16"/>
    <p:sldId id="273" r:id="rId17"/>
    <p:sldId id="274" r:id="rId18"/>
    <p:sldId id="276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13" autoAdjust="0"/>
    <p:restoredTop sz="94648" autoAdjust="0"/>
  </p:normalViewPr>
  <p:slideViewPr>
    <p:cSldViewPr>
      <p:cViewPr varScale="1">
        <p:scale>
          <a:sx n="82" d="100"/>
          <a:sy n="82" d="100"/>
        </p:scale>
        <p:origin x="-24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22D77-4ACC-43D2-99E8-77DAF25475E3}" type="datetimeFigureOut">
              <a:rPr lang="ru-RU" smtClean="0"/>
              <a:pPr/>
              <a:t>22.04.2014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DF170-5804-435E-8C89-614EE665869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DF170-5804-435E-8C89-614EE6658696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DF170-5804-435E-8C89-614EE6658696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19400"/>
            <a:ext cx="9144000" cy="609600"/>
          </a:xfrm>
        </p:spPr>
        <p:txBody>
          <a:bodyPr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352800"/>
            <a:ext cx="9144000" cy="3048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22.04.2014</a:t>
            </a:fld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22.04.2014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77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77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22.04.2014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22.04.2014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22.04.2014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371600" y="762000"/>
            <a:ext cx="3810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34000" y="762000"/>
            <a:ext cx="3810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22.04.2014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22.04.2014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22.04.2014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22.04.2014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22.04.2014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763D8-117A-47EC-8D38-60D80E5F93F0}" type="datetimeFigureOut">
              <a:rPr lang="ru-RU" smtClean="0"/>
              <a:pPr/>
              <a:t>22.04.2014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762000"/>
            <a:ext cx="7772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</a:defRPr>
            </a:lvl1pPr>
          </a:lstStyle>
          <a:p>
            <a:fld id="{A8D763D8-117A-47EC-8D38-60D80E5F93F0}" type="datetimeFigureOut">
              <a:rPr lang="ru-RU" smtClean="0"/>
              <a:pPr/>
              <a:t>22.04.2014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fld id="{0DC0B735-0541-49FD-9A40-3B8E3E9308C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74E75"/>
          </a:solidFill>
          <a:latin typeface="Impac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gi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SVN-Sheepdog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573016"/>
            <a:ext cx="8892480" cy="2016224"/>
          </a:xfrm>
        </p:spPr>
        <p:txBody>
          <a:bodyPr/>
          <a:lstStyle/>
          <a:p>
            <a:pPr algn="r"/>
            <a:r>
              <a:rPr lang="ru-RU" b="0" dirty="0" smtClean="0"/>
              <a:t>Учебный центр </a:t>
            </a:r>
            <a:r>
              <a:rPr lang="en-US" b="0" dirty="0" smtClean="0"/>
              <a:t>T-</a:t>
            </a:r>
            <a:r>
              <a:rPr lang="en-US" b="0" dirty="0" err="1" smtClean="0"/>
              <a:t>Uni</a:t>
            </a:r>
            <a:endParaRPr lang="en-US" b="0" dirty="0" smtClean="0"/>
          </a:p>
          <a:p>
            <a:pPr algn="r"/>
            <a:r>
              <a:rPr lang="ru-RU" sz="2000" b="0" dirty="0" smtClean="0"/>
              <a:t>Архипов Иван</a:t>
            </a:r>
          </a:p>
          <a:p>
            <a:pPr algn="r"/>
            <a:r>
              <a:rPr lang="ru-RU" sz="2000" b="0" dirty="0" err="1" smtClean="0"/>
              <a:t>Великанова</a:t>
            </a:r>
            <a:r>
              <a:rPr lang="ru-RU" sz="2000" b="0" dirty="0" smtClean="0"/>
              <a:t> Алёна</a:t>
            </a:r>
          </a:p>
          <a:p>
            <a:pPr algn="r"/>
            <a:r>
              <a:rPr lang="ru-RU" sz="2000" b="0" dirty="0" err="1" smtClean="0"/>
              <a:t>Шеметова</a:t>
            </a:r>
            <a:r>
              <a:rPr lang="ru-RU" sz="2000" b="0" dirty="0" smtClean="0"/>
              <a:t> Любовь</a:t>
            </a:r>
          </a:p>
          <a:p>
            <a:pPr algn="r"/>
            <a:r>
              <a:rPr lang="ru-RU" sz="2000" b="0" dirty="0" err="1" smtClean="0"/>
              <a:t>Назин</a:t>
            </a:r>
            <a:r>
              <a:rPr lang="ru-RU" sz="2000" b="0" dirty="0" smtClean="0"/>
              <a:t> Сергей</a:t>
            </a:r>
          </a:p>
          <a:p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762000"/>
            <a:ext cx="8784976" cy="101081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SVN </a:t>
            </a:r>
            <a:r>
              <a:rPr lang="en-US" sz="2800" b="0" dirty="0" smtClean="0"/>
              <a:t>Services</a:t>
            </a:r>
            <a:endParaRPr lang="ru-RU" sz="2800" b="0" dirty="0" smtClean="0"/>
          </a:p>
          <a:p>
            <a:pPr>
              <a:buFont typeface="Arial" pitchFamily="34" charset="0"/>
              <a:buChar char="•"/>
            </a:pPr>
            <a:r>
              <a:rPr lang="en-US" sz="2800" b="0" dirty="0" err="1" smtClean="0"/>
              <a:t>SVNKit</a:t>
            </a:r>
            <a:endParaRPr lang="ru-RU" sz="2800" b="0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82" y="1988840"/>
            <a:ext cx="8809614" cy="476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0000" y="763200"/>
            <a:ext cx="8388424" cy="115483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Mail </a:t>
            </a:r>
            <a:r>
              <a:rPr lang="en-US" sz="2800" b="0" dirty="0" smtClean="0"/>
              <a:t>service </a:t>
            </a:r>
            <a:r>
              <a:rPr lang="en-US" sz="2800" b="0" smtClean="0"/>
              <a:t>(Velocity</a:t>
            </a:r>
            <a:endParaRPr lang="en-US" sz="2800" b="0" dirty="0" smtClean="0"/>
          </a:p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Shepherd service</a:t>
            </a:r>
            <a:endParaRPr lang="ru-RU" sz="2800" b="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348880"/>
            <a:ext cx="6131594" cy="428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ru-RU" dirty="0"/>
          </a:p>
        </p:txBody>
      </p:sp>
      <p:pic>
        <p:nvPicPr>
          <p:cNvPr id="30722" name="Picture 2" descr="C:\Users\Алёна\Presentation\UML\sheepdog_usecas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692696"/>
            <a:ext cx="6936998" cy="5715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ru-RU" dirty="0"/>
          </a:p>
        </p:txBody>
      </p:sp>
      <p:pic>
        <p:nvPicPr>
          <p:cNvPr id="26626" name="Picture 2" descr="C:\Users\Алёна\Presentation\UML\sheepdog_screen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7" y="1268760"/>
            <a:ext cx="8964489" cy="479062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ru-RU" dirty="0"/>
          </a:p>
        </p:txBody>
      </p:sp>
      <p:pic>
        <p:nvPicPr>
          <p:cNvPr id="27650" name="Picture 2" descr="C:\Users\Алёна\Presentation\UML\sheepdog_deployment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764704"/>
            <a:ext cx="7772400" cy="5580719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Cloudbees</a:t>
            </a:r>
            <a:endParaRPr lang="ru-RU" dirty="0"/>
          </a:p>
        </p:txBody>
      </p:sp>
      <p:sp>
        <p:nvSpPr>
          <p:cNvPr id="4" name="Freeform 3"/>
          <p:cNvSpPr>
            <a:spLocks noEditPoints="1"/>
          </p:cNvSpPr>
          <p:nvPr/>
        </p:nvSpPr>
        <p:spPr bwMode="gray">
          <a:xfrm>
            <a:off x="838200" y="1708150"/>
            <a:ext cx="6477000" cy="4311650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rgbClr val="33CCCC"/>
              </a:gs>
              <a:gs pos="100000">
                <a:srgbClr val="009999"/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  <a:effectLst>
            <a:outerShdw dist="206741" dir="8249373" algn="ctr" rotWithShape="0">
              <a:schemeClr val="tx2">
                <a:alpha val="50000"/>
              </a:schemeClr>
            </a:outerShdw>
          </a:effectLst>
        </p:spPr>
        <p:txBody>
          <a:bodyPr/>
          <a:lstStyle/>
          <a:p>
            <a:endParaRPr lang="ru-RU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071813" y="3429000"/>
            <a:ext cx="2054225" cy="2220913"/>
            <a:chOff x="1935" y="2160"/>
            <a:chExt cx="1294" cy="1399"/>
          </a:xfrm>
        </p:grpSpPr>
        <p:pic>
          <p:nvPicPr>
            <p:cNvPr id="6" name="Picture 35" descr="Picture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68" y="3216"/>
              <a:ext cx="1248" cy="343"/>
            </a:xfrm>
            <a:prstGeom prst="rect">
              <a:avLst/>
            </a:prstGeom>
            <a:noFill/>
          </p:spPr>
        </p:pic>
        <p:sp>
          <p:nvSpPr>
            <p:cNvPr id="7" name="Oval 6"/>
            <p:cNvSpPr>
              <a:spLocks noChangeArrowheads="1"/>
            </p:cNvSpPr>
            <p:nvPr/>
          </p:nvSpPr>
          <p:spPr bwMode="gray">
            <a:xfrm>
              <a:off x="1935" y="2160"/>
              <a:ext cx="1294" cy="122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gray">
            <a:xfrm>
              <a:off x="1952" y="2167"/>
              <a:ext cx="1262" cy="119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gray">
            <a:xfrm>
              <a:off x="1965" y="2178"/>
              <a:ext cx="1201" cy="112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gray">
            <a:xfrm>
              <a:off x="2035" y="2210"/>
              <a:ext cx="1068" cy="90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</p:grp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914400" y="3048000"/>
            <a:ext cx="1676400" cy="1828800"/>
            <a:chOff x="576" y="1920"/>
            <a:chExt cx="1056" cy="1152"/>
          </a:xfrm>
        </p:grpSpPr>
        <p:pic>
          <p:nvPicPr>
            <p:cNvPr id="12" name="Picture 36" descr="Picture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" y="2780"/>
              <a:ext cx="1056" cy="292"/>
            </a:xfrm>
            <a:prstGeom prst="rect">
              <a:avLst/>
            </a:prstGeom>
            <a:noFill/>
          </p:spPr>
        </p:pic>
        <p:sp>
          <p:nvSpPr>
            <p:cNvPr id="13" name="Oval 12"/>
            <p:cNvSpPr>
              <a:spLocks noChangeArrowheads="1"/>
            </p:cNvSpPr>
            <p:nvPr/>
          </p:nvSpPr>
          <p:spPr bwMode="gray">
            <a:xfrm>
              <a:off x="625" y="1920"/>
              <a:ext cx="993" cy="101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>
              <a:off x="637" y="1925"/>
              <a:ext cx="970" cy="98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648" y="1935"/>
              <a:ext cx="922" cy="92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gray">
            <a:xfrm>
              <a:off x="701" y="1961"/>
              <a:ext cx="821" cy="74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</p:grpSp>
      <p:grpSp>
        <p:nvGrpSpPr>
          <p:cNvPr id="17" name="Group 40"/>
          <p:cNvGrpSpPr>
            <a:grpSpLocks/>
          </p:cNvGrpSpPr>
          <p:nvPr/>
        </p:nvGrpSpPr>
        <p:grpSpPr bwMode="auto">
          <a:xfrm>
            <a:off x="914400" y="1676400"/>
            <a:ext cx="1371600" cy="1292225"/>
            <a:chOff x="576" y="1056"/>
            <a:chExt cx="864" cy="814"/>
          </a:xfrm>
        </p:grpSpPr>
        <p:pic>
          <p:nvPicPr>
            <p:cNvPr id="18" name="Picture 37" descr="Picture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" y="1632"/>
              <a:ext cx="864" cy="238"/>
            </a:xfrm>
            <a:prstGeom prst="rect">
              <a:avLst/>
            </a:prstGeom>
            <a:noFill/>
          </p:spPr>
        </p:pic>
        <p:sp>
          <p:nvSpPr>
            <p:cNvPr id="19" name="Oval 18"/>
            <p:cNvSpPr>
              <a:spLocks noChangeArrowheads="1"/>
            </p:cNvSpPr>
            <p:nvPr/>
          </p:nvSpPr>
          <p:spPr bwMode="gray">
            <a:xfrm>
              <a:off x="653" y="1056"/>
              <a:ext cx="705" cy="68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gray">
            <a:xfrm>
              <a:off x="663" y="1060"/>
              <a:ext cx="687" cy="67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gray">
            <a:xfrm>
              <a:off x="670" y="1066"/>
              <a:ext cx="653" cy="62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gray">
            <a:xfrm>
              <a:off x="708" y="1084"/>
              <a:ext cx="581" cy="50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</p:grpSp>
      <p:grpSp>
        <p:nvGrpSpPr>
          <p:cNvPr id="23" name="Group 39"/>
          <p:cNvGrpSpPr>
            <a:grpSpLocks/>
          </p:cNvGrpSpPr>
          <p:nvPr/>
        </p:nvGrpSpPr>
        <p:grpSpPr bwMode="auto">
          <a:xfrm>
            <a:off x="2476500" y="1219200"/>
            <a:ext cx="1066800" cy="885825"/>
            <a:chOff x="1560" y="768"/>
            <a:chExt cx="672" cy="558"/>
          </a:xfrm>
        </p:grpSpPr>
        <p:pic>
          <p:nvPicPr>
            <p:cNvPr id="24" name="Picture 38" descr="Picture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60" y="1140"/>
              <a:ext cx="672" cy="186"/>
            </a:xfrm>
            <a:prstGeom prst="rect">
              <a:avLst/>
            </a:prstGeom>
            <a:noFill/>
          </p:spPr>
        </p:pic>
        <p:sp>
          <p:nvSpPr>
            <p:cNvPr id="25" name="Oval 24"/>
            <p:cNvSpPr>
              <a:spLocks noChangeArrowheads="1"/>
            </p:cNvSpPr>
            <p:nvPr/>
          </p:nvSpPr>
          <p:spPr bwMode="gray">
            <a:xfrm>
              <a:off x="1658" y="768"/>
              <a:ext cx="469" cy="45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gray">
            <a:xfrm>
              <a:off x="1664" y="770"/>
              <a:ext cx="458" cy="44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gray">
            <a:xfrm>
              <a:off x="1669" y="775"/>
              <a:ext cx="435" cy="41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gray">
            <a:xfrm>
              <a:off x="1694" y="787"/>
              <a:ext cx="387" cy="33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ru-RU"/>
            </a:p>
          </p:txBody>
        </p:sp>
      </p:grpSp>
      <p:pic>
        <p:nvPicPr>
          <p:cNvPr id="28674" name="Picture 2" descr="C:\Users\Алёна\Downloads\jenki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3789040"/>
            <a:ext cx="936104" cy="1291914"/>
          </a:xfrm>
          <a:prstGeom prst="rect">
            <a:avLst/>
          </a:prstGeom>
          <a:noFill/>
        </p:spPr>
      </p:pic>
      <p:pic>
        <p:nvPicPr>
          <p:cNvPr id="28675" name="Picture 3" descr="C:\Users\Алёна\ПРЕЗЕНТАХА\Mysq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3501008"/>
            <a:ext cx="1254037" cy="648072"/>
          </a:xfrm>
          <a:prstGeom prst="rect">
            <a:avLst/>
          </a:prstGeom>
          <a:noFill/>
        </p:spPr>
      </p:pic>
      <p:pic>
        <p:nvPicPr>
          <p:cNvPr id="28678" name="Picture 6" descr="C:\Users\Алёна\Presentation\Logo\20130718-a48e96460c1323e57ff8cb29b43f6358156aff5c577e1b94c785c57-102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1556792"/>
            <a:ext cx="3024336" cy="3024336"/>
          </a:xfrm>
          <a:prstGeom prst="rect">
            <a:avLst/>
          </a:prstGeom>
          <a:noFill/>
        </p:spPr>
      </p:pic>
      <p:pic>
        <p:nvPicPr>
          <p:cNvPr id="28680" name="Picture 8" descr="http://images.startupsearch.org/company/jbos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624" y="1988840"/>
            <a:ext cx="861636" cy="504056"/>
          </a:xfrm>
          <a:prstGeom prst="rect">
            <a:avLst/>
          </a:prstGeom>
          <a:noFill/>
        </p:spPr>
      </p:pic>
      <p:pic>
        <p:nvPicPr>
          <p:cNvPr id="4098" name="Picture 2" descr="http://airpair-blog.s3.amazonaws.com/wp-content/uploads/2014/03/sendgrid-logo-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99792" y="1412776"/>
            <a:ext cx="576064" cy="34948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cardboard</a:t>
            </a:r>
            <a:endParaRPr lang="ru-RU" dirty="0"/>
          </a:p>
        </p:txBody>
      </p:sp>
      <p:pic>
        <p:nvPicPr>
          <p:cNvPr id="297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8756446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 Repository</a:t>
            </a:r>
            <a:endParaRPr lang="ru-RU" dirty="0"/>
          </a:p>
        </p:txBody>
      </p:sp>
      <p:pic>
        <p:nvPicPr>
          <p:cNvPr id="3276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785725"/>
            <a:ext cx="8496944" cy="5883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://www2.craven.fr/blojsom/resources/default/duk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997063"/>
            <a:ext cx="1714500" cy="1762126"/>
          </a:xfrm>
          <a:prstGeom prst="rect">
            <a:avLst/>
          </a:prstGeom>
          <a:noFill/>
        </p:spPr>
      </p:pic>
      <p:pic>
        <p:nvPicPr>
          <p:cNvPr id="31756" name="Picture 12" descr="http://www.taylorbigred.com/images/q-and-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124744"/>
            <a:ext cx="2520279" cy="2744305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SVN-Sheepdog</a:t>
            </a:r>
            <a:endParaRPr lang="ru-RU" dirty="0"/>
          </a:p>
        </p:txBody>
      </p:sp>
      <p:pic>
        <p:nvPicPr>
          <p:cNvPr id="1026" name="Picture 2" descr="C:\repo\svn-sheepdog\src\main\webapp\resources\images\bara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88840"/>
            <a:ext cx="8597968" cy="3528392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"/>
          <p:cNvSpPr>
            <a:spLocks/>
          </p:cNvSpPr>
          <p:nvPr/>
        </p:nvSpPr>
        <p:spPr bwMode="gray">
          <a:xfrm>
            <a:off x="3721100" y="4277420"/>
            <a:ext cx="2466975" cy="771525"/>
          </a:xfrm>
          <a:custGeom>
            <a:avLst/>
            <a:gdLst/>
            <a:ahLst/>
            <a:cxnLst>
              <a:cxn ang="0">
                <a:pos x="1405" y="102"/>
              </a:cxn>
              <a:cxn ang="0">
                <a:pos x="1540" y="395"/>
              </a:cxn>
              <a:cxn ang="0">
                <a:pos x="1472" y="369"/>
              </a:cxn>
              <a:cxn ang="0">
                <a:pos x="1373" y="403"/>
              </a:cxn>
              <a:cxn ang="0">
                <a:pos x="1274" y="433"/>
              </a:cxn>
              <a:cxn ang="0">
                <a:pos x="1160" y="458"/>
              </a:cxn>
              <a:cxn ang="0">
                <a:pos x="1062" y="472"/>
              </a:cxn>
              <a:cxn ang="0">
                <a:pos x="968" y="479"/>
              </a:cxn>
              <a:cxn ang="0">
                <a:pos x="872" y="479"/>
              </a:cxn>
              <a:cxn ang="0">
                <a:pos x="766" y="468"/>
              </a:cxn>
              <a:cxn ang="0">
                <a:pos x="634" y="439"/>
              </a:cxn>
              <a:cxn ang="0">
                <a:pos x="524" y="407"/>
              </a:cxn>
              <a:cxn ang="0">
                <a:pos x="435" y="373"/>
              </a:cxn>
              <a:cxn ang="0">
                <a:pos x="344" y="326"/>
              </a:cxn>
              <a:cxn ang="0">
                <a:pos x="242" y="256"/>
              </a:cxn>
              <a:cxn ang="0">
                <a:pos x="157" y="186"/>
              </a:cxn>
              <a:cxn ang="0">
                <a:pos x="102" y="132"/>
              </a:cxn>
              <a:cxn ang="0">
                <a:pos x="0" y="0"/>
              </a:cxn>
              <a:cxn ang="0">
                <a:pos x="135" y="124"/>
              </a:cxn>
              <a:cxn ang="0">
                <a:pos x="219" y="186"/>
              </a:cxn>
              <a:cxn ang="0">
                <a:pos x="307" y="231"/>
              </a:cxn>
              <a:cxn ang="0">
                <a:pos x="395" y="267"/>
              </a:cxn>
              <a:cxn ang="0">
                <a:pos x="487" y="293"/>
              </a:cxn>
              <a:cxn ang="0">
                <a:pos x="571" y="309"/>
              </a:cxn>
              <a:cxn ang="0">
                <a:pos x="673" y="318"/>
              </a:cxn>
              <a:cxn ang="0">
                <a:pos x="766" y="318"/>
              </a:cxn>
              <a:cxn ang="0">
                <a:pos x="890" y="311"/>
              </a:cxn>
              <a:cxn ang="0">
                <a:pos x="1000" y="296"/>
              </a:cxn>
              <a:cxn ang="0">
                <a:pos x="1106" y="274"/>
              </a:cxn>
              <a:cxn ang="0">
                <a:pos x="1212" y="245"/>
              </a:cxn>
              <a:cxn ang="0">
                <a:pos x="1318" y="209"/>
              </a:cxn>
              <a:cxn ang="0">
                <a:pos x="1427" y="153"/>
              </a:cxn>
            </a:cxnLst>
            <a:rect l="0" t="0" r="r" b="b"/>
            <a:pathLst>
              <a:path w="1717" h="484">
                <a:moveTo>
                  <a:pt x="1427" y="153"/>
                </a:moveTo>
                <a:lnTo>
                  <a:pt x="1405" y="102"/>
                </a:lnTo>
                <a:lnTo>
                  <a:pt x="1716" y="132"/>
                </a:lnTo>
                <a:lnTo>
                  <a:pt x="1540" y="395"/>
                </a:lnTo>
                <a:lnTo>
                  <a:pt x="1519" y="344"/>
                </a:lnTo>
                <a:lnTo>
                  <a:pt x="1472" y="369"/>
                </a:lnTo>
                <a:lnTo>
                  <a:pt x="1413" y="391"/>
                </a:lnTo>
                <a:lnTo>
                  <a:pt x="1373" y="403"/>
                </a:lnTo>
                <a:lnTo>
                  <a:pt x="1328" y="418"/>
                </a:lnTo>
                <a:lnTo>
                  <a:pt x="1274" y="433"/>
                </a:lnTo>
                <a:lnTo>
                  <a:pt x="1219" y="447"/>
                </a:lnTo>
                <a:lnTo>
                  <a:pt x="1160" y="458"/>
                </a:lnTo>
                <a:lnTo>
                  <a:pt x="1117" y="464"/>
                </a:lnTo>
                <a:lnTo>
                  <a:pt x="1062" y="472"/>
                </a:lnTo>
                <a:lnTo>
                  <a:pt x="1007" y="479"/>
                </a:lnTo>
                <a:lnTo>
                  <a:pt x="968" y="479"/>
                </a:lnTo>
                <a:lnTo>
                  <a:pt x="916" y="483"/>
                </a:lnTo>
                <a:lnTo>
                  <a:pt x="872" y="479"/>
                </a:lnTo>
                <a:lnTo>
                  <a:pt x="817" y="475"/>
                </a:lnTo>
                <a:lnTo>
                  <a:pt x="766" y="468"/>
                </a:lnTo>
                <a:lnTo>
                  <a:pt x="701" y="453"/>
                </a:lnTo>
                <a:lnTo>
                  <a:pt x="634" y="439"/>
                </a:lnTo>
                <a:lnTo>
                  <a:pt x="576" y="424"/>
                </a:lnTo>
                <a:lnTo>
                  <a:pt x="524" y="407"/>
                </a:lnTo>
                <a:lnTo>
                  <a:pt x="476" y="391"/>
                </a:lnTo>
                <a:lnTo>
                  <a:pt x="435" y="373"/>
                </a:lnTo>
                <a:lnTo>
                  <a:pt x="384" y="349"/>
                </a:lnTo>
                <a:lnTo>
                  <a:pt x="344" y="326"/>
                </a:lnTo>
                <a:lnTo>
                  <a:pt x="293" y="293"/>
                </a:lnTo>
                <a:lnTo>
                  <a:pt x="242" y="256"/>
                </a:lnTo>
                <a:lnTo>
                  <a:pt x="205" y="226"/>
                </a:lnTo>
                <a:lnTo>
                  <a:pt x="157" y="186"/>
                </a:lnTo>
                <a:lnTo>
                  <a:pt x="124" y="158"/>
                </a:lnTo>
                <a:lnTo>
                  <a:pt x="102" y="132"/>
                </a:lnTo>
                <a:lnTo>
                  <a:pt x="62" y="88"/>
                </a:lnTo>
                <a:lnTo>
                  <a:pt x="0" y="0"/>
                </a:lnTo>
                <a:lnTo>
                  <a:pt x="91" y="88"/>
                </a:lnTo>
                <a:lnTo>
                  <a:pt x="135" y="124"/>
                </a:lnTo>
                <a:lnTo>
                  <a:pt x="175" y="158"/>
                </a:lnTo>
                <a:lnTo>
                  <a:pt x="219" y="186"/>
                </a:lnTo>
                <a:lnTo>
                  <a:pt x="263" y="209"/>
                </a:lnTo>
                <a:lnTo>
                  <a:pt x="307" y="231"/>
                </a:lnTo>
                <a:lnTo>
                  <a:pt x="355" y="253"/>
                </a:lnTo>
                <a:lnTo>
                  <a:pt x="395" y="267"/>
                </a:lnTo>
                <a:lnTo>
                  <a:pt x="439" y="282"/>
                </a:lnTo>
                <a:lnTo>
                  <a:pt x="487" y="293"/>
                </a:lnTo>
                <a:lnTo>
                  <a:pt x="534" y="301"/>
                </a:lnTo>
                <a:lnTo>
                  <a:pt x="571" y="309"/>
                </a:lnTo>
                <a:lnTo>
                  <a:pt x="622" y="312"/>
                </a:lnTo>
                <a:lnTo>
                  <a:pt x="673" y="318"/>
                </a:lnTo>
                <a:lnTo>
                  <a:pt x="718" y="318"/>
                </a:lnTo>
                <a:lnTo>
                  <a:pt x="766" y="318"/>
                </a:lnTo>
                <a:lnTo>
                  <a:pt x="828" y="318"/>
                </a:lnTo>
                <a:lnTo>
                  <a:pt x="890" y="311"/>
                </a:lnTo>
                <a:lnTo>
                  <a:pt x="949" y="304"/>
                </a:lnTo>
                <a:lnTo>
                  <a:pt x="1000" y="296"/>
                </a:lnTo>
                <a:lnTo>
                  <a:pt x="1058" y="285"/>
                </a:lnTo>
                <a:lnTo>
                  <a:pt x="1106" y="274"/>
                </a:lnTo>
                <a:lnTo>
                  <a:pt x="1156" y="260"/>
                </a:lnTo>
                <a:lnTo>
                  <a:pt x="1212" y="245"/>
                </a:lnTo>
                <a:lnTo>
                  <a:pt x="1259" y="231"/>
                </a:lnTo>
                <a:lnTo>
                  <a:pt x="1318" y="209"/>
                </a:lnTo>
                <a:lnTo>
                  <a:pt x="1362" y="190"/>
                </a:lnTo>
                <a:lnTo>
                  <a:pt x="1427" y="153"/>
                </a:lnTo>
              </a:path>
            </a:pathLst>
          </a:custGeom>
          <a:solidFill>
            <a:srgbClr val="00CCFF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" name="Freeform 4"/>
          <p:cNvSpPr>
            <a:spLocks/>
          </p:cNvSpPr>
          <p:nvPr/>
        </p:nvSpPr>
        <p:spPr bwMode="gray">
          <a:xfrm rot="3600000">
            <a:off x="2543175" y="4021833"/>
            <a:ext cx="2465387" cy="769938"/>
          </a:xfrm>
          <a:custGeom>
            <a:avLst/>
            <a:gdLst/>
            <a:ahLst/>
            <a:cxnLst>
              <a:cxn ang="0">
                <a:pos x="1405" y="102"/>
              </a:cxn>
              <a:cxn ang="0">
                <a:pos x="1540" y="395"/>
              </a:cxn>
              <a:cxn ang="0">
                <a:pos x="1472" y="369"/>
              </a:cxn>
              <a:cxn ang="0">
                <a:pos x="1373" y="403"/>
              </a:cxn>
              <a:cxn ang="0">
                <a:pos x="1274" y="433"/>
              </a:cxn>
              <a:cxn ang="0">
                <a:pos x="1160" y="458"/>
              </a:cxn>
              <a:cxn ang="0">
                <a:pos x="1062" y="472"/>
              </a:cxn>
              <a:cxn ang="0">
                <a:pos x="968" y="479"/>
              </a:cxn>
              <a:cxn ang="0">
                <a:pos x="872" y="479"/>
              </a:cxn>
              <a:cxn ang="0">
                <a:pos x="766" y="468"/>
              </a:cxn>
              <a:cxn ang="0">
                <a:pos x="634" y="439"/>
              </a:cxn>
              <a:cxn ang="0">
                <a:pos x="524" y="407"/>
              </a:cxn>
              <a:cxn ang="0">
                <a:pos x="435" y="373"/>
              </a:cxn>
              <a:cxn ang="0">
                <a:pos x="344" y="326"/>
              </a:cxn>
              <a:cxn ang="0">
                <a:pos x="242" y="256"/>
              </a:cxn>
              <a:cxn ang="0">
                <a:pos x="157" y="186"/>
              </a:cxn>
              <a:cxn ang="0">
                <a:pos x="102" y="132"/>
              </a:cxn>
              <a:cxn ang="0">
                <a:pos x="0" y="0"/>
              </a:cxn>
              <a:cxn ang="0">
                <a:pos x="135" y="124"/>
              </a:cxn>
              <a:cxn ang="0">
                <a:pos x="219" y="186"/>
              </a:cxn>
              <a:cxn ang="0">
                <a:pos x="307" y="231"/>
              </a:cxn>
              <a:cxn ang="0">
                <a:pos x="395" y="267"/>
              </a:cxn>
              <a:cxn ang="0">
                <a:pos x="487" y="293"/>
              </a:cxn>
              <a:cxn ang="0">
                <a:pos x="571" y="309"/>
              </a:cxn>
              <a:cxn ang="0">
                <a:pos x="673" y="318"/>
              </a:cxn>
              <a:cxn ang="0">
                <a:pos x="766" y="318"/>
              </a:cxn>
              <a:cxn ang="0">
                <a:pos x="890" y="311"/>
              </a:cxn>
              <a:cxn ang="0">
                <a:pos x="1000" y="296"/>
              </a:cxn>
              <a:cxn ang="0">
                <a:pos x="1106" y="274"/>
              </a:cxn>
              <a:cxn ang="0">
                <a:pos x="1212" y="245"/>
              </a:cxn>
              <a:cxn ang="0">
                <a:pos x="1318" y="209"/>
              </a:cxn>
              <a:cxn ang="0">
                <a:pos x="1427" y="153"/>
              </a:cxn>
            </a:cxnLst>
            <a:rect l="0" t="0" r="r" b="b"/>
            <a:pathLst>
              <a:path w="1717" h="484">
                <a:moveTo>
                  <a:pt x="1427" y="153"/>
                </a:moveTo>
                <a:lnTo>
                  <a:pt x="1405" y="102"/>
                </a:lnTo>
                <a:lnTo>
                  <a:pt x="1716" y="132"/>
                </a:lnTo>
                <a:lnTo>
                  <a:pt x="1540" y="395"/>
                </a:lnTo>
                <a:lnTo>
                  <a:pt x="1519" y="344"/>
                </a:lnTo>
                <a:lnTo>
                  <a:pt x="1472" y="369"/>
                </a:lnTo>
                <a:lnTo>
                  <a:pt x="1413" y="391"/>
                </a:lnTo>
                <a:lnTo>
                  <a:pt x="1373" y="403"/>
                </a:lnTo>
                <a:lnTo>
                  <a:pt x="1328" y="418"/>
                </a:lnTo>
                <a:lnTo>
                  <a:pt x="1274" y="433"/>
                </a:lnTo>
                <a:lnTo>
                  <a:pt x="1219" y="447"/>
                </a:lnTo>
                <a:lnTo>
                  <a:pt x="1160" y="458"/>
                </a:lnTo>
                <a:lnTo>
                  <a:pt x="1117" y="464"/>
                </a:lnTo>
                <a:lnTo>
                  <a:pt x="1062" y="472"/>
                </a:lnTo>
                <a:lnTo>
                  <a:pt x="1007" y="479"/>
                </a:lnTo>
                <a:lnTo>
                  <a:pt x="968" y="479"/>
                </a:lnTo>
                <a:lnTo>
                  <a:pt x="916" y="483"/>
                </a:lnTo>
                <a:lnTo>
                  <a:pt x="872" y="479"/>
                </a:lnTo>
                <a:lnTo>
                  <a:pt x="817" y="475"/>
                </a:lnTo>
                <a:lnTo>
                  <a:pt x="766" y="468"/>
                </a:lnTo>
                <a:lnTo>
                  <a:pt x="701" y="453"/>
                </a:lnTo>
                <a:lnTo>
                  <a:pt x="634" y="439"/>
                </a:lnTo>
                <a:lnTo>
                  <a:pt x="576" y="424"/>
                </a:lnTo>
                <a:lnTo>
                  <a:pt x="524" y="407"/>
                </a:lnTo>
                <a:lnTo>
                  <a:pt x="476" y="391"/>
                </a:lnTo>
                <a:lnTo>
                  <a:pt x="435" y="373"/>
                </a:lnTo>
                <a:lnTo>
                  <a:pt x="384" y="349"/>
                </a:lnTo>
                <a:lnTo>
                  <a:pt x="344" y="326"/>
                </a:lnTo>
                <a:lnTo>
                  <a:pt x="293" y="293"/>
                </a:lnTo>
                <a:lnTo>
                  <a:pt x="242" y="256"/>
                </a:lnTo>
                <a:lnTo>
                  <a:pt x="205" y="226"/>
                </a:lnTo>
                <a:lnTo>
                  <a:pt x="157" y="186"/>
                </a:lnTo>
                <a:lnTo>
                  <a:pt x="124" y="158"/>
                </a:lnTo>
                <a:lnTo>
                  <a:pt x="102" y="132"/>
                </a:lnTo>
                <a:lnTo>
                  <a:pt x="62" y="88"/>
                </a:lnTo>
                <a:lnTo>
                  <a:pt x="0" y="0"/>
                </a:lnTo>
                <a:lnTo>
                  <a:pt x="91" y="88"/>
                </a:lnTo>
                <a:lnTo>
                  <a:pt x="135" y="124"/>
                </a:lnTo>
                <a:lnTo>
                  <a:pt x="175" y="158"/>
                </a:lnTo>
                <a:lnTo>
                  <a:pt x="219" y="186"/>
                </a:lnTo>
                <a:lnTo>
                  <a:pt x="263" y="209"/>
                </a:lnTo>
                <a:lnTo>
                  <a:pt x="307" y="231"/>
                </a:lnTo>
                <a:lnTo>
                  <a:pt x="355" y="253"/>
                </a:lnTo>
                <a:lnTo>
                  <a:pt x="395" y="267"/>
                </a:lnTo>
                <a:lnTo>
                  <a:pt x="439" y="282"/>
                </a:lnTo>
                <a:lnTo>
                  <a:pt x="487" y="293"/>
                </a:lnTo>
                <a:lnTo>
                  <a:pt x="534" y="301"/>
                </a:lnTo>
                <a:lnTo>
                  <a:pt x="571" y="309"/>
                </a:lnTo>
                <a:lnTo>
                  <a:pt x="622" y="312"/>
                </a:lnTo>
                <a:lnTo>
                  <a:pt x="673" y="318"/>
                </a:lnTo>
                <a:lnTo>
                  <a:pt x="718" y="318"/>
                </a:lnTo>
                <a:lnTo>
                  <a:pt x="766" y="318"/>
                </a:lnTo>
                <a:lnTo>
                  <a:pt x="828" y="318"/>
                </a:lnTo>
                <a:lnTo>
                  <a:pt x="890" y="311"/>
                </a:lnTo>
                <a:lnTo>
                  <a:pt x="949" y="304"/>
                </a:lnTo>
                <a:lnTo>
                  <a:pt x="1000" y="296"/>
                </a:lnTo>
                <a:lnTo>
                  <a:pt x="1058" y="285"/>
                </a:lnTo>
                <a:lnTo>
                  <a:pt x="1106" y="274"/>
                </a:lnTo>
                <a:lnTo>
                  <a:pt x="1156" y="260"/>
                </a:lnTo>
                <a:lnTo>
                  <a:pt x="1212" y="245"/>
                </a:lnTo>
                <a:lnTo>
                  <a:pt x="1259" y="231"/>
                </a:lnTo>
                <a:lnTo>
                  <a:pt x="1318" y="209"/>
                </a:lnTo>
                <a:lnTo>
                  <a:pt x="1362" y="190"/>
                </a:lnTo>
                <a:lnTo>
                  <a:pt x="1427" y="153"/>
                </a:lnTo>
              </a:path>
            </a:pathLst>
          </a:custGeom>
          <a:solidFill>
            <a:srgbClr val="336699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 rot="7200000">
            <a:off x="2214563" y="2721670"/>
            <a:ext cx="2465388" cy="769937"/>
          </a:xfrm>
          <a:custGeom>
            <a:avLst/>
            <a:gdLst/>
            <a:ahLst/>
            <a:cxnLst>
              <a:cxn ang="0">
                <a:pos x="1405" y="102"/>
              </a:cxn>
              <a:cxn ang="0">
                <a:pos x="1540" y="395"/>
              </a:cxn>
              <a:cxn ang="0">
                <a:pos x="1472" y="369"/>
              </a:cxn>
              <a:cxn ang="0">
                <a:pos x="1373" y="403"/>
              </a:cxn>
              <a:cxn ang="0">
                <a:pos x="1274" y="433"/>
              </a:cxn>
              <a:cxn ang="0">
                <a:pos x="1160" y="458"/>
              </a:cxn>
              <a:cxn ang="0">
                <a:pos x="1062" y="472"/>
              </a:cxn>
              <a:cxn ang="0">
                <a:pos x="968" y="479"/>
              </a:cxn>
              <a:cxn ang="0">
                <a:pos x="872" y="479"/>
              </a:cxn>
              <a:cxn ang="0">
                <a:pos x="766" y="468"/>
              </a:cxn>
              <a:cxn ang="0">
                <a:pos x="634" y="439"/>
              </a:cxn>
              <a:cxn ang="0">
                <a:pos x="524" y="407"/>
              </a:cxn>
              <a:cxn ang="0">
                <a:pos x="435" y="373"/>
              </a:cxn>
              <a:cxn ang="0">
                <a:pos x="344" y="326"/>
              </a:cxn>
              <a:cxn ang="0">
                <a:pos x="242" y="256"/>
              </a:cxn>
              <a:cxn ang="0">
                <a:pos x="157" y="186"/>
              </a:cxn>
              <a:cxn ang="0">
                <a:pos x="102" y="132"/>
              </a:cxn>
              <a:cxn ang="0">
                <a:pos x="0" y="0"/>
              </a:cxn>
              <a:cxn ang="0">
                <a:pos x="135" y="124"/>
              </a:cxn>
              <a:cxn ang="0">
                <a:pos x="219" y="186"/>
              </a:cxn>
              <a:cxn ang="0">
                <a:pos x="307" y="231"/>
              </a:cxn>
              <a:cxn ang="0">
                <a:pos x="395" y="267"/>
              </a:cxn>
              <a:cxn ang="0">
                <a:pos x="487" y="293"/>
              </a:cxn>
              <a:cxn ang="0">
                <a:pos x="571" y="309"/>
              </a:cxn>
              <a:cxn ang="0">
                <a:pos x="673" y="318"/>
              </a:cxn>
              <a:cxn ang="0">
                <a:pos x="766" y="318"/>
              </a:cxn>
              <a:cxn ang="0">
                <a:pos x="890" y="311"/>
              </a:cxn>
              <a:cxn ang="0">
                <a:pos x="1000" y="296"/>
              </a:cxn>
              <a:cxn ang="0">
                <a:pos x="1106" y="274"/>
              </a:cxn>
              <a:cxn ang="0">
                <a:pos x="1212" y="245"/>
              </a:cxn>
              <a:cxn ang="0">
                <a:pos x="1318" y="209"/>
              </a:cxn>
              <a:cxn ang="0">
                <a:pos x="1427" y="153"/>
              </a:cxn>
            </a:cxnLst>
            <a:rect l="0" t="0" r="r" b="b"/>
            <a:pathLst>
              <a:path w="1717" h="484">
                <a:moveTo>
                  <a:pt x="1427" y="153"/>
                </a:moveTo>
                <a:lnTo>
                  <a:pt x="1405" y="102"/>
                </a:lnTo>
                <a:lnTo>
                  <a:pt x="1716" y="132"/>
                </a:lnTo>
                <a:lnTo>
                  <a:pt x="1540" y="395"/>
                </a:lnTo>
                <a:lnTo>
                  <a:pt x="1519" y="344"/>
                </a:lnTo>
                <a:lnTo>
                  <a:pt x="1472" y="369"/>
                </a:lnTo>
                <a:lnTo>
                  <a:pt x="1413" y="391"/>
                </a:lnTo>
                <a:lnTo>
                  <a:pt x="1373" y="403"/>
                </a:lnTo>
                <a:lnTo>
                  <a:pt x="1328" y="418"/>
                </a:lnTo>
                <a:lnTo>
                  <a:pt x="1274" y="433"/>
                </a:lnTo>
                <a:lnTo>
                  <a:pt x="1219" y="447"/>
                </a:lnTo>
                <a:lnTo>
                  <a:pt x="1160" y="458"/>
                </a:lnTo>
                <a:lnTo>
                  <a:pt x="1117" y="464"/>
                </a:lnTo>
                <a:lnTo>
                  <a:pt x="1062" y="472"/>
                </a:lnTo>
                <a:lnTo>
                  <a:pt x="1007" y="479"/>
                </a:lnTo>
                <a:lnTo>
                  <a:pt x="968" y="479"/>
                </a:lnTo>
                <a:lnTo>
                  <a:pt x="916" y="483"/>
                </a:lnTo>
                <a:lnTo>
                  <a:pt x="872" y="479"/>
                </a:lnTo>
                <a:lnTo>
                  <a:pt x="817" y="475"/>
                </a:lnTo>
                <a:lnTo>
                  <a:pt x="766" y="468"/>
                </a:lnTo>
                <a:lnTo>
                  <a:pt x="701" y="453"/>
                </a:lnTo>
                <a:lnTo>
                  <a:pt x="634" y="439"/>
                </a:lnTo>
                <a:lnTo>
                  <a:pt x="576" y="424"/>
                </a:lnTo>
                <a:lnTo>
                  <a:pt x="524" y="407"/>
                </a:lnTo>
                <a:lnTo>
                  <a:pt x="476" y="391"/>
                </a:lnTo>
                <a:lnTo>
                  <a:pt x="435" y="373"/>
                </a:lnTo>
                <a:lnTo>
                  <a:pt x="384" y="349"/>
                </a:lnTo>
                <a:lnTo>
                  <a:pt x="344" y="326"/>
                </a:lnTo>
                <a:lnTo>
                  <a:pt x="293" y="293"/>
                </a:lnTo>
                <a:lnTo>
                  <a:pt x="242" y="256"/>
                </a:lnTo>
                <a:lnTo>
                  <a:pt x="205" y="226"/>
                </a:lnTo>
                <a:lnTo>
                  <a:pt x="157" y="186"/>
                </a:lnTo>
                <a:lnTo>
                  <a:pt x="124" y="158"/>
                </a:lnTo>
                <a:lnTo>
                  <a:pt x="102" y="132"/>
                </a:lnTo>
                <a:lnTo>
                  <a:pt x="62" y="88"/>
                </a:lnTo>
                <a:lnTo>
                  <a:pt x="0" y="0"/>
                </a:lnTo>
                <a:lnTo>
                  <a:pt x="91" y="88"/>
                </a:lnTo>
                <a:lnTo>
                  <a:pt x="135" y="124"/>
                </a:lnTo>
                <a:lnTo>
                  <a:pt x="175" y="158"/>
                </a:lnTo>
                <a:lnTo>
                  <a:pt x="219" y="186"/>
                </a:lnTo>
                <a:lnTo>
                  <a:pt x="263" y="209"/>
                </a:lnTo>
                <a:lnTo>
                  <a:pt x="307" y="231"/>
                </a:lnTo>
                <a:lnTo>
                  <a:pt x="355" y="253"/>
                </a:lnTo>
                <a:lnTo>
                  <a:pt x="395" y="267"/>
                </a:lnTo>
                <a:lnTo>
                  <a:pt x="439" y="282"/>
                </a:lnTo>
                <a:lnTo>
                  <a:pt x="487" y="293"/>
                </a:lnTo>
                <a:lnTo>
                  <a:pt x="534" y="301"/>
                </a:lnTo>
                <a:lnTo>
                  <a:pt x="571" y="309"/>
                </a:lnTo>
                <a:lnTo>
                  <a:pt x="622" y="312"/>
                </a:lnTo>
                <a:lnTo>
                  <a:pt x="673" y="318"/>
                </a:lnTo>
                <a:lnTo>
                  <a:pt x="718" y="318"/>
                </a:lnTo>
                <a:lnTo>
                  <a:pt x="766" y="318"/>
                </a:lnTo>
                <a:lnTo>
                  <a:pt x="828" y="318"/>
                </a:lnTo>
                <a:lnTo>
                  <a:pt x="890" y="311"/>
                </a:lnTo>
                <a:lnTo>
                  <a:pt x="949" y="304"/>
                </a:lnTo>
                <a:lnTo>
                  <a:pt x="1000" y="296"/>
                </a:lnTo>
                <a:lnTo>
                  <a:pt x="1058" y="285"/>
                </a:lnTo>
                <a:lnTo>
                  <a:pt x="1106" y="274"/>
                </a:lnTo>
                <a:lnTo>
                  <a:pt x="1156" y="260"/>
                </a:lnTo>
                <a:lnTo>
                  <a:pt x="1212" y="245"/>
                </a:lnTo>
                <a:lnTo>
                  <a:pt x="1259" y="231"/>
                </a:lnTo>
                <a:lnTo>
                  <a:pt x="1318" y="209"/>
                </a:lnTo>
                <a:lnTo>
                  <a:pt x="1362" y="190"/>
                </a:lnTo>
                <a:lnTo>
                  <a:pt x="1427" y="153"/>
                </a:lnTo>
              </a:path>
            </a:pathLst>
          </a:custGeom>
          <a:solidFill>
            <a:srgbClr val="0066CC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" name="Freeform 6"/>
          <p:cNvSpPr>
            <a:spLocks/>
          </p:cNvSpPr>
          <p:nvPr/>
        </p:nvSpPr>
        <p:spPr bwMode="gray">
          <a:xfrm rot="10800000">
            <a:off x="2838450" y="1848545"/>
            <a:ext cx="2466975" cy="769938"/>
          </a:xfrm>
          <a:custGeom>
            <a:avLst/>
            <a:gdLst/>
            <a:ahLst/>
            <a:cxnLst>
              <a:cxn ang="0">
                <a:pos x="1405" y="102"/>
              </a:cxn>
              <a:cxn ang="0">
                <a:pos x="1540" y="395"/>
              </a:cxn>
              <a:cxn ang="0">
                <a:pos x="1472" y="369"/>
              </a:cxn>
              <a:cxn ang="0">
                <a:pos x="1373" y="403"/>
              </a:cxn>
              <a:cxn ang="0">
                <a:pos x="1274" y="433"/>
              </a:cxn>
              <a:cxn ang="0">
                <a:pos x="1160" y="458"/>
              </a:cxn>
              <a:cxn ang="0">
                <a:pos x="1062" y="472"/>
              </a:cxn>
              <a:cxn ang="0">
                <a:pos x="968" y="479"/>
              </a:cxn>
              <a:cxn ang="0">
                <a:pos x="872" y="479"/>
              </a:cxn>
              <a:cxn ang="0">
                <a:pos x="766" y="468"/>
              </a:cxn>
              <a:cxn ang="0">
                <a:pos x="634" y="439"/>
              </a:cxn>
              <a:cxn ang="0">
                <a:pos x="524" y="407"/>
              </a:cxn>
              <a:cxn ang="0">
                <a:pos x="435" y="373"/>
              </a:cxn>
              <a:cxn ang="0">
                <a:pos x="344" y="326"/>
              </a:cxn>
              <a:cxn ang="0">
                <a:pos x="242" y="256"/>
              </a:cxn>
              <a:cxn ang="0">
                <a:pos x="157" y="186"/>
              </a:cxn>
              <a:cxn ang="0">
                <a:pos x="102" y="132"/>
              </a:cxn>
              <a:cxn ang="0">
                <a:pos x="0" y="0"/>
              </a:cxn>
              <a:cxn ang="0">
                <a:pos x="135" y="124"/>
              </a:cxn>
              <a:cxn ang="0">
                <a:pos x="219" y="186"/>
              </a:cxn>
              <a:cxn ang="0">
                <a:pos x="307" y="231"/>
              </a:cxn>
              <a:cxn ang="0">
                <a:pos x="395" y="267"/>
              </a:cxn>
              <a:cxn ang="0">
                <a:pos x="487" y="293"/>
              </a:cxn>
              <a:cxn ang="0">
                <a:pos x="571" y="309"/>
              </a:cxn>
              <a:cxn ang="0">
                <a:pos x="673" y="318"/>
              </a:cxn>
              <a:cxn ang="0">
                <a:pos x="766" y="318"/>
              </a:cxn>
              <a:cxn ang="0">
                <a:pos x="890" y="311"/>
              </a:cxn>
              <a:cxn ang="0">
                <a:pos x="1000" y="296"/>
              </a:cxn>
              <a:cxn ang="0">
                <a:pos x="1106" y="274"/>
              </a:cxn>
              <a:cxn ang="0">
                <a:pos x="1212" y="245"/>
              </a:cxn>
              <a:cxn ang="0">
                <a:pos x="1318" y="209"/>
              </a:cxn>
              <a:cxn ang="0">
                <a:pos x="1427" y="153"/>
              </a:cxn>
            </a:cxnLst>
            <a:rect l="0" t="0" r="r" b="b"/>
            <a:pathLst>
              <a:path w="1717" h="484">
                <a:moveTo>
                  <a:pt x="1427" y="153"/>
                </a:moveTo>
                <a:lnTo>
                  <a:pt x="1405" y="102"/>
                </a:lnTo>
                <a:lnTo>
                  <a:pt x="1716" y="132"/>
                </a:lnTo>
                <a:lnTo>
                  <a:pt x="1540" y="395"/>
                </a:lnTo>
                <a:lnTo>
                  <a:pt x="1519" y="344"/>
                </a:lnTo>
                <a:lnTo>
                  <a:pt x="1472" y="369"/>
                </a:lnTo>
                <a:lnTo>
                  <a:pt x="1413" y="391"/>
                </a:lnTo>
                <a:lnTo>
                  <a:pt x="1373" y="403"/>
                </a:lnTo>
                <a:lnTo>
                  <a:pt x="1328" y="418"/>
                </a:lnTo>
                <a:lnTo>
                  <a:pt x="1274" y="433"/>
                </a:lnTo>
                <a:lnTo>
                  <a:pt x="1219" y="447"/>
                </a:lnTo>
                <a:lnTo>
                  <a:pt x="1160" y="458"/>
                </a:lnTo>
                <a:lnTo>
                  <a:pt x="1117" y="464"/>
                </a:lnTo>
                <a:lnTo>
                  <a:pt x="1062" y="472"/>
                </a:lnTo>
                <a:lnTo>
                  <a:pt x="1007" y="479"/>
                </a:lnTo>
                <a:lnTo>
                  <a:pt x="968" y="479"/>
                </a:lnTo>
                <a:lnTo>
                  <a:pt x="916" y="483"/>
                </a:lnTo>
                <a:lnTo>
                  <a:pt x="872" y="479"/>
                </a:lnTo>
                <a:lnTo>
                  <a:pt x="817" y="475"/>
                </a:lnTo>
                <a:lnTo>
                  <a:pt x="766" y="468"/>
                </a:lnTo>
                <a:lnTo>
                  <a:pt x="701" y="453"/>
                </a:lnTo>
                <a:lnTo>
                  <a:pt x="634" y="439"/>
                </a:lnTo>
                <a:lnTo>
                  <a:pt x="576" y="424"/>
                </a:lnTo>
                <a:lnTo>
                  <a:pt x="524" y="407"/>
                </a:lnTo>
                <a:lnTo>
                  <a:pt x="476" y="391"/>
                </a:lnTo>
                <a:lnTo>
                  <a:pt x="435" y="373"/>
                </a:lnTo>
                <a:lnTo>
                  <a:pt x="384" y="349"/>
                </a:lnTo>
                <a:lnTo>
                  <a:pt x="344" y="326"/>
                </a:lnTo>
                <a:lnTo>
                  <a:pt x="293" y="293"/>
                </a:lnTo>
                <a:lnTo>
                  <a:pt x="242" y="256"/>
                </a:lnTo>
                <a:lnTo>
                  <a:pt x="205" y="226"/>
                </a:lnTo>
                <a:lnTo>
                  <a:pt x="157" y="186"/>
                </a:lnTo>
                <a:lnTo>
                  <a:pt x="124" y="158"/>
                </a:lnTo>
                <a:lnTo>
                  <a:pt x="102" y="132"/>
                </a:lnTo>
                <a:lnTo>
                  <a:pt x="62" y="88"/>
                </a:lnTo>
                <a:lnTo>
                  <a:pt x="0" y="0"/>
                </a:lnTo>
                <a:lnTo>
                  <a:pt x="91" y="88"/>
                </a:lnTo>
                <a:lnTo>
                  <a:pt x="135" y="124"/>
                </a:lnTo>
                <a:lnTo>
                  <a:pt x="175" y="158"/>
                </a:lnTo>
                <a:lnTo>
                  <a:pt x="219" y="186"/>
                </a:lnTo>
                <a:lnTo>
                  <a:pt x="263" y="209"/>
                </a:lnTo>
                <a:lnTo>
                  <a:pt x="307" y="231"/>
                </a:lnTo>
                <a:lnTo>
                  <a:pt x="355" y="253"/>
                </a:lnTo>
                <a:lnTo>
                  <a:pt x="395" y="267"/>
                </a:lnTo>
                <a:lnTo>
                  <a:pt x="439" y="282"/>
                </a:lnTo>
                <a:lnTo>
                  <a:pt x="487" y="293"/>
                </a:lnTo>
                <a:lnTo>
                  <a:pt x="534" y="301"/>
                </a:lnTo>
                <a:lnTo>
                  <a:pt x="571" y="309"/>
                </a:lnTo>
                <a:lnTo>
                  <a:pt x="622" y="312"/>
                </a:lnTo>
                <a:lnTo>
                  <a:pt x="673" y="318"/>
                </a:lnTo>
                <a:lnTo>
                  <a:pt x="718" y="318"/>
                </a:lnTo>
                <a:lnTo>
                  <a:pt x="766" y="318"/>
                </a:lnTo>
                <a:lnTo>
                  <a:pt x="828" y="318"/>
                </a:lnTo>
                <a:lnTo>
                  <a:pt x="890" y="311"/>
                </a:lnTo>
                <a:lnTo>
                  <a:pt x="949" y="304"/>
                </a:lnTo>
                <a:lnTo>
                  <a:pt x="1000" y="296"/>
                </a:lnTo>
                <a:lnTo>
                  <a:pt x="1058" y="285"/>
                </a:lnTo>
                <a:lnTo>
                  <a:pt x="1106" y="274"/>
                </a:lnTo>
                <a:lnTo>
                  <a:pt x="1156" y="260"/>
                </a:lnTo>
                <a:lnTo>
                  <a:pt x="1212" y="245"/>
                </a:lnTo>
                <a:lnTo>
                  <a:pt x="1259" y="231"/>
                </a:lnTo>
                <a:lnTo>
                  <a:pt x="1318" y="209"/>
                </a:lnTo>
                <a:lnTo>
                  <a:pt x="1362" y="190"/>
                </a:lnTo>
                <a:lnTo>
                  <a:pt x="1427" y="153"/>
                </a:lnTo>
              </a:path>
            </a:pathLst>
          </a:custGeom>
          <a:solidFill>
            <a:srgbClr val="0099CC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" name="Freeform 7"/>
          <p:cNvSpPr>
            <a:spLocks/>
          </p:cNvSpPr>
          <p:nvPr/>
        </p:nvSpPr>
        <p:spPr bwMode="gray">
          <a:xfrm rot="14400000">
            <a:off x="4089400" y="2143820"/>
            <a:ext cx="2465388" cy="769938"/>
          </a:xfrm>
          <a:custGeom>
            <a:avLst/>
            <a:gdLst/>
            <a:ahLst/>
            <a:cxnLst>
              <a:cxn ang="0">
                <a:pos x="1405" y="102"/>
              </a:cxn>
              <a:cxn ang="0">
                <a:pos x="1540" y="395"/>
              </a:cxn>
              <a:cxn ang="0">
                <a:pos x="1472" y="369"/>
              </a:cxn>
              <a:cxn ang="0">
                <a:pos x="1373" y="403"/>
              </a:cxn>
              <a:cxn ang="0">
                <a:pos x="1274" y="433"/>
              </a:cxn>
              <a:cxn ang="0">
                <a:pos x="1160" y="458"/>
              </a:cxn>
              <a:cxn ang="0">
                <a:pos x="1062" y="472"/>
              </a:cxn>
              <a:cxn ang="0">
                <a:pos x="968" y="479"/>
              </a:cxn>
              <a:cxn ang="0">
                <a:pos x="872" y="479"/>
              </a:cxn>
              <a:cxn ang="0">
                <a:pos x="766" y="468"/>
              </a:cxn>
              <a:cxn ang="0">
                <a:pos x="634" y="439"/>
              </a:cxn>
              <a:cxn ang="0">
                <a:pos x="524" y="407"/>
              </a:cxn>
              <a:cxn ang="0">
                <a:pos x="435" y="373"/>
              </a:cxn>
              <a:cxn ang="0">
                <a:pos x="344" y="326"/>
              </a:cxn>
              <a:cxn ang="0">
                <a:pos x="242" y="256"/>
              </a:cxn>
              <a:cxn ang="0">
                <a:pos x="157" y="186"/>
              </a:cxn>
              <a:cxn ang="0">
                <a:pos x="102" y="132"/>
              </a:cxn>
              <a:cxn ang="0">
                <a:pos x="0" y="0"/>
              </a:cxn>
              <a:cxn ang="0">
                <a:pos x="135" y="124"/>
              </a:cxn>
              <a:cxn ang="0">
                <a:pos x="219" y="186"/>
              </a:cxn>
              <a:cxn ang="0">
                <a:pos x="307" y="231"/>
              </a:cxn>
              <a:cxn ang="0">
                <a:pos x="395" y="267"/>
              </a:cxn>
              <a:cxn ang="0">
                <a:pos x="487" y="293"/>
              </a:cxn>
              <a:cxn ang="0">
                <a:pos x="571" y="309"/>
              </a:cxn>
              <a:cxn ang="0">
                <a:pos x="673" y="318"/>
              </a:cxn>
              <a:cxn ang="0">
                <a:pos x="766" y="318"/>
              </a:cxn>
              <a:cxn ang="0">
                <a:pos x="890" y="311"/>
              </a:cxn>
              <a:cxn ang="0">
                <a:pos x="1000" y="296"/>
              </a:cxn>
              <a:cxn ang="0">
                <a:pos x="1106" y="274"/>
              </a:cxn>
              <a:cxn ang="0">
                <a:pos x="1212" y="245"/>
              </a:cxn>
              <a:cxn ang="0">
                <a:pos x="1318" y="209"/>
              </a:cxn>
              <a:cxn ang="0">
                <a:pos x="1427" y="153"/>
              </a:cxn>
            </a:cxnLst>
            <a:rect l="0" t="0" r="r" b="b"/>
            <a:pathLst>
              <a:path w="1717" h="484">
                <a:moveTo>
                  <a:pt x="1427" y="153"/>
                </a:moveTo>
                <a:lnTo>
                  <a:pt x="1405" y="102"/>
                </a:lnTo>
                <a:lnTo>
                  <a:pt x="1716" y="132"/>
                </a:lnTo>
                <a:lnTo>
                  <a:pt x="1540" y="395"/>
                </a:lnTo>
                <a:lnTo>
                  <a:pt x="1519" y="344"/>
                </a:lnTo>
                <a:lnTo>
                  <a:pt x="1472" y="369"/>
                </a:lnTo>
                <a:lnTo>
                  <a:pt x="1413" y="391"/>
                </a:lnTo>
                <a:lnTo>
                  <a:pt x="1373" y="403"/>
                </a:lnTo>
                <a:lnTo>
                  <a:pt x="1328" y="418"/>
                </a:lnTo>
                <a:lnTo>
                  <a:pt x="1274" y="433"/>
                </a:lnTo>
                <a:lnTo>
                  <a:pt x="1219" y="447"/>
                </a:lnTo>
                <a:lnTo>
                  <a:pt x="1160" y="458"/>
                </a:lnTo>
                <a:lnTo>
                  <a:pt x="1117" y="464"/>
                </a:lnTo>
                <a:lnTo>
                  <a:pt x="1062" y="472"/>
                </a:lnTo>
                <a:lnTo>
                  <a:pt x="1007" y="479"/>
                </a:lnTo>
                <a:lnTo>
                  <a:pt x="968" y="479"/>
                </a:lnTo>
                <a:lnTo>
                  <a:pt x="916" y="483"/>
                </a:lnTo>
                <a:lnTo>
                  <a:pt x="872" y="479"/>
                </a:lnTo>
                <a:lnTo>
                  <a:pt x="817" y="475"/>
                </a:lnTo>
                <a:lnTo>
                  <a:pt x="766" y="468"/>
                </a:lnTo>
                <a:lnTo>
                  <a:pt x="701" y="453"/>
                </a:lnTo>
                <a:lnTo>
                  <a:pt x="634" y="439"/>
                </a:lnTo>
                <a:lnTo>
                  <a:pt x="576" y="424"/>
                </a:lnTo>
                <a:lnTo>
                  <a:pt x="524" y="407"/>
                </a:lnTo>
                <a:lnTo>
                  <a:pt x="476" y="391"/>
                </a:lnTo>
                <a:lnTo>
                  <a:pt x="435" y="373"/>
                </a:lnTo>
                <a:lnTo>
                  <a:pt x="384" y="349"/>
                </a:lnTo>
                <a:lnTo>
                  <a:pt x="344" y="326"/>
                </a:lnTo>
                <a:lnTo>
                  <a:pt x="293" y="293"/>
                </a:lnTo>
                <a:lnTo>
                  <a:pt x="242" y="256"/>
                </a:lnTo>
                <a:lnTo>
                  <a:pt x="205" y="226"/>
                </a:lnTo>
                <a:lnTo>
                  <a:pt x="157" y="186"/>
                </a:lnTo>
                <a:lnTo>
                  <a:pt x="124" y="158"/>
                </a:lnTo>
                <a:lnTo>
                  <a:pt x="102" y="132"/>
                </a:lnTo>
                <a:lnTo>
                  <a:pt x="62" y="88"/>
                </a:lnTo>
                <a:lnTo>
                  <a:pt x="0" y="0"/>
                </a:lnTo>
                <a:lnTo>
                  <a:pt x="91" y="88"/>
                </a:lnTo>
                <a:lnTo>
                  <a:pt x="135" y="124"/>
                </a:lnTo>
                <a:lnTo>
                  <a:pt x="175" y="158"/>
                </a:lnTo>
                <a:lnTo>
                  <a:pt x="219" y="186"/>
                </a:lnTo>
                <a:lnTo>
                  <a:pt x="263" y="209"/>
                </a:lnTo>
                <a:lnTo>
                  <a:pt x="307" y="231"/>
                </a:lnTo>
                <a:lnTo>
                  <a:pt x="355" y="253"/>
                </a:lnTo>
                <a:lnTo>
                  <a:pt x="395" y="267"/>
                </a:lnTo>
                <a:lnTo>
                  <a:pt x="439" y="282"/>
                </a:lnTo>
                <a:lnTo>
                  <a:pt x="487" y="293"/>
                </a:lnTo>
                <a:lnTo>
                  <a:pt x="534" y="301"/>
                </a:lnTo>
                <a:lnTo>
                  <a:pt x="571" y="309"/>
                </a:lnTo>
                <a:lnTo>
                  <a:pt x="622" y="312"/>
                </a:lnTo>
                <a:lnTo>
                  <a:pt x="673" y="318"/>
                </a:lnTo>
                <a:lnTo>
                  <a:pt x="718" y="318"/>
                </a:lnTo>
                <a:lnTo>
                  <a:pt x="766" y="318"/>
                </a:lnTo>
                <a:lnTo>
                  <a:pt x="828" y="318"/>
                </a:lnTo>
                <a:lnTo>
                  <a:pt x="890" y="311"/>
                </a:lnTo>
                <a:lnTo>
                  <a:pt x="949" y="304"/>
                </a:lnTo>
                <a:lnTo>
                  <a:pt x="1000" y="296"/>
                </a:lnTo>
                <a:lnTo>
                  <a:pt x="1058" y="285"/>
                </a:lnTo>
                <a:lnTo>
                  <a:pt x="1106" y="274"/>
                </a:lnTo>
                <a:lnTo>
                  <a:pt x="1156" y="260"/>
                </a:lnTo>
                <a:lnTo>
                  <a:pt x="1212" y="245"/>
                </a:lnTo>
                <a:lnTo>
                  <a:pt x="1259" y="231"/>
                </a:lnTo>
                <a:lnTo>
                  <a:pt x="1318" y="209"/>
                </a:lnTo>
                <a:lnTo>
                  <a:pt x="1362" y="190"/>
                </a:lnTo>
                <a:lnTo>
                  <a:pt x="1427" y="153"/>
                </a:lnTo>
              </a:path>
            </a:pathLst>
          </a:custGeom>
          <a:solidFill>
            <a:srgbClr val="6699FF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" name="Freeform 8"/>
          <p:cNvSpPr>
            <a:spLocks/>
          </p:cNvSpPr>
          <p:nvPr/>
        </p:nvSpPr>
        <p:spPr bwMode="gray">
          <a:xfrm rot="18000000">
            <a:off x="4419600" y="3358258"/>
            <a:ext cx="2466975" cy="771525"/>
          </a:xfrm>
          <a:custGeom>
            <a:avLst/>
            <a:gdLst/>
            <a:ahLst/>
            <a:cxnLst>
              <a:cxn ang="0">
                <a:pos x="1405" y="102"/>
              </a:cxn>
              <a:cxn ang="0">
                <a:pos x="1540" y="395"/>
              </a:cxn>
              <a:cxn ang="0">
                <a:pos x="1472" y="369"/>
              </a:cxn>
              <a:cxn ang="0">
                <a:pos x="1373" y="403"/>
              </a:cxn>
              <a:cxn ang="0">
                <a:pos x="1274" y="433"/>
              </a:cxn>
              <a:cxn ang="0">
                <a:pos x="1160" y="458"/>
              </a:cxn>
              <a:cxn ang="0">
                <a:pos x="1062" y="472"/>
              </a:cxn>
              <a:cxn ang="0">
                <a:pos x="968" y="479"/>
              </a:cxn>
              <a:cxn ang="0">
                <a:pos x="872" y="479"/>
              </a:cxn>
              <a:cxn ang="0">
                <a:pos x="766" y="468"/>
              </a:cxn>
              <a:cxn ang="0">
                <a:pos x="634" y="439"/>
              </a:cxn>
              <a:cxn ang="0">
                <a:pos x="524" y="407"/>
              </a:cxn>
              <a:cxn ang="0">
                <a:pos x="435" y="373"/>
              </a:cxn>
              <a:cxn ang="0">
                <a:pos x="344" y="326"/>
              </a:cxn>
              <a:cxn ang="0">
                <a:pos x="242" y="256"/>
              </a:cxn>
              <a:cxn ang="0">
                <a:pos x="157" y="186"/>
              </a:cxn>
              <a:cxn ang="0">
                <a:pos x="102" y="132"/>
              </a:cxn>
              <a:cxn ang="0">
                <a:pos x="0" y="0"/>
              </a:cxn>
              <a:cxn ang="0">
                <a:pos x="135" y="124"/>
              </a:cxn>
              <a:cxn ang="0">
                <a:pos x="219" y="186"/>
              </a:cxn>
              <a:cxn ang="0">
                <a:pos x="307" y="231"/>
              </a:cxn>
              <a:cxn ang="0">
                <a:pos x="395" y="267"/>
              </a:cxn>
              <a:cxn ang="0">
                <a:pos x="487" y="293"/>
              </a:cxn>
              <a:cxn ang="0">
                <a:pos x="571" y="309"/>
              </a:cxn>
              <a:cxn ang="0">
                <a:pos x="673" y="318"/>
              </a:cxn>
              <a:cxn ang="0">
                <a:pos x="766" y="318"/>
              </a:cxn>
              <a:cxn ang="0">
                <a:pos x="890" y="311"/>
              </a:cxn>
              <a:cxn ang="0">
                <a:pos x="1000" y="296"/>
              </a:cxn>
              <a:cxn ang="0">
                <a:pos x="1106" y="274"/>
              </a:cxn>
              <a:cxn ang="0">
                <a:pos x="1212" y="245"/>
              </a:cxn>
              <a:cxn ang="0">
                <a:pos x="1318" y="209"/>
              </a:cxn>
              <a:cxn ang="0">
                <a:pos x="1427" y="153"/>
              </a:cxn>
            </a:cxnLst>
            <a:rect l="0" t="0" r="r" b="b"/>
            <a:pathLst>
              <a:path w="1717" h="484">
                <a:moveTo>
                  <a:pt x="1427" y="153"/>
                </a:moveTo>
                <a:lnTo>
                  <a:pt x="1405" y="102"/>
                </a:lnTo>
                <a:lnTo>
                  <a:pt x="1716" y="132"/>
                </a:lnTo>
                <a:lnTo>
                  <a:pt x="1540" y="395"/>
                </a:lnTo>
                <a:lnTo>
                  <a:pt x="1519" y="344"/>
                </a:lnTo>
                <a:lnTo>
                  <a:pt x="1472" y="369"/>
                </a:lnTo>
                <a:lnTo>
                  <a:pt x="1413" y="391"/>
                </a:lnTo>
                <a:lnTo>
                  <a:pt x="1373" y="403"/>
                </a:lnTo>
                <a:lnTo>
                  <a:pt x="1328" y="418"/>
                </a:lnTo>
                <a:lnTo>
                  <a:pt x="1274" y="433"/>
                </a:lnTo>
                <a:lnTo>
                  <a:pt x="1219" y="447"/>
                </a:lnTo>
                <a:lnTo>
                  <a:pt x="1160" y="458"/>
                </a:lnTo>
                <a:lnTo>
                  <a:pt x="1117" y="464"/>
                </a:lnTo>
                <a:lnTo>
                  <a:pt x="1062" y="472"/>
                </a:lnTo>
                <a:lnTo>
                  <a:pt x="1007" y="479"/>
                </a:lnTo>
                <a:lnTo>
                  <a:pt x="968" y="479"/>
                </a:lnTo>
                <a:lnTo>
                  <a:pt x="916" y="483"/>
                </a:lnTo>
                <a:lnTo>
                  <a:pt x="872" y="479"/>
                </a:lnTo>
                <a:lnTo>
                  <a:pt x="817" y="475"/>
                </a:lnTo>
                <a:lnTo>
                  <a:pt x="766" y="468"/>
                </a:lnTo>
                <a:lnTo>
                  <a:pt x="701" y="453"/>
                </a:lnTo>
                <a:lnTo>
                  <a:pt x="634" y="439"/>
                </a:lnTo>
                <a:lnTo>
                  <a:pt x="576" y="424"/>
                </a:lnTo>
                <a:lnTo>
                  <a:pt x="524" y="407"/>
                </a:lnTo>
                <a:lnTo>
                  <a:pt x="476" y="391"/>
                </a:lnTo>
                <a:lnTo>
                  <a:pt x="435" y="373"/>
                </a:lnTo>
                <a:lnTo>
                  <a:pt x="384" y="349"/>
                </a:lnTo>
                <a:lnTo>
                  <a:pt x="344" y="326"/>
                </a:lnTo>
                <a:lnTo>
                  <a:pt x="293" y="293"/>
                </a:lnTo>
                <a:lnTo>
                  <a:pt x="242" y="256"/>
                </a:lnTo>
                <a:lnTo>
                  <a:pt x="205" y="226"/>
                </a:lnTo>
                <a:lnTo>
                  <a:pt x="157" y="186"/>
                </a:lnTo>
                <a:lnTo>
                  <a:pt x="124" y="158"/>
                </a:lnTo>
                <a:lnTo>
                  <a:pt x="102" y="132"/>
                </a:lnTo>
                <a:lnTo>
                  <a:pt x="62" y="88"/>
                </a:lnTo>
                <a:lnTo>
                  <a:pt x="0" y="0"/>
                </a:lnTo>
                <a:lnTo>
                  <a:pt x="91" y="88"/>
                </a:lnTo>
                <a:lnTo>
                  <a:pt x="135" y="124"/>
                </a:lnTo>
                <a:lnTo>
                  <a:pt x="175" y="158"/>
                </a:lnTo>
                <a:lnTo>
                  <a:pt x="219" y="186"/>
                </a:lnTo>
                <a:lnTo>
                  <a:pt x="263" y="209"/>
                </a:lnTo>
                <a:lnTo>
                  <a:pt x="307" y="231"/>
                </a:lnTo>
                <a:lnTo>
                  <a:pt x="355" y="253"/>
                </a:lnTo>
                <a:lnTo>
                  <a:pt x="395" y="267"/>
                </a:lnTo>
                <a:lnTo>
                  <a:pt x="439" y="282"/>
                </a:lnTo>
                <a:lnTo>
                  <a:pt x="487" y="293"/>
                </a:lnTo>
                <a:lnTo>
                  <a:pt x="534" y="301"/>
                </a:lnTo>
                <a:lnTo>
                  <a:pt x="571" y="309"/>
                </a:lnTo>
                <a:lnTo>
                  <a:pt x="622" y="312"/>
                </a:lnTo>
                <a:lnTo>
                  <a:pt x="673" y="318"/>
                </a:lnTo>
                <a:lnTo>
                  <a:pt x="718" y="318"/>
                </a:lnTo>
                <a:lnTo>
                  <a:pt x="766" y="318"/>
                </a:lnTo>
                <a:lnTo>
                  <a:pt x="828" y="318"/>
                </a:lnTo>
                <a:lnTo>
                  <a:pt x="890" y="311"/>
                </a:lnTo>
                <a:lnTo>
                  <a:pt x="949" y="304"/>
                </a:lnTo>
                <a:lnTo>
                  <a:pt x="1000" y="296"/>
                </a:lnTo>
                <a:lnTo>
                  <a:pt x="1058" y="285"/>
                </a:lnTo>
                <a:lnTo>
                  <a:pt x="1106" y="274"/>
                </a:lnTo>
                <a:lnTo>
                  <a:pt x="1156" y="260"/>
                </a:lnTo>
                <a:lnTo>
                  <a:pt x="1212" y="245"/>
                </a:lnTo>
                <a:lnTo>
                  <a:pt x="1259" y="231"/>
                </a:lnTo>
                <a:lnTo>
                  <a:pt x="1318" y="209"/>
                </a:lnTo>
                <a:lnTo>
                  <a:pt x="1362" y="190"/>
                </a:lnTo>
                <a:lnTo>
                  <a:pt x="1427" y="153"/>
                </a:lnTo>
              </a:path>
            </a:pathLst>
          </a:custGeom>
          <a:solidFill>
            <a:srgbClr val="666699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3505200" y="2439095"/>
            <a:ext cx="2057400" cy="2057400"/>
            <a:chOff x="2016" y="1920"/>
            <a:chExt cx="1680" cy="1680"/>
          </a:xfrm>
        </p:grpSpPr>
        <p:sp>
          <p:nvSpPr>
            <p:cNvPr id="15" name="Oval 10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6271530" y="4077072"/>
            <a:ext cx="206973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solidFill>
                  <a:srgbClr val="5F5F5F"/>
                </a:solidFill>
              </a:rPr>
              <a:t>Комментирование</a:t>
            </a:r>
          </a:p>
          <a:p>
            <a:pPr algn="ctr"/>
            <a:r>
              <a:rPr lang="ru-RU" b="1" dirty="0" smtClean="0">
                <a:solidFill>
                  <a:srgbClr val="5F5F5F"/>
                </a:solidFill>
              </a:rPr>
              <a:t>ревизий</a:t>
            </a:r>
            <a:endParaRPr lang="en-US" b="1" dirty="0" smtClean="0">
              <a:solidFill>
                <a:srgbClr val="5F5F5F"/>
              </a:solidFill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843808" y="836712"/>
            <a:ext cx="225087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5F5F5F"/>
                </a:solidFill>
              </a:rPr>
              <a:t>Web-</a:t>
            </a:r>
            <a:r>
              <a:rPr lang="ru-RU" b="1" dirty="0" smtClean="0">
                <a:solidFill>
                  <a:srgbClr val="5F5F5F"/>
                </a:solidFill>
              </a:rPr>
              <a:t>интерфейс  для</a:t>
            </a:r>
          </a:p>
          <a:p>
            <a:pPr algn="ctr"/>
            <a:r>
              <a:rPr lang="en-US" b="1" dirty="0" err="1" smtClean="0">
                <a:solidFill>
                  <a:srgbClr val="5F5F5F"/>
                </a:solidFill>
              </a:rPr>
              <a:t>svn</a:t>
            </a:r>
            <a:r>
              <a:rPr lang="en-US" b="1" dirty="0" smtClean="0">
                <a:solidFill>
                  <a:srgbClr val="5F5F5F"/>
                </a:solidFill>
              </a:rPr>
              <a:t>-</a:t>
            </a:r>
            <a:r>
              <a:rPr lang="ru-RU" b="1" dirty="0" err="1" smtClean="0">
                <a:solidFill>
                  <a:srgbClr val="5F5F5F"/>
                </a:solidFill>
              </a:rPr>
              <a:t>репозитория</a:t>
            </a:r>
            <a:endParaRPr lang="ru-RU" b="1" dirty="0" smtClean="0">
              <a:solidFill>
                <a:srgbClr val="5F5F5F"/>
              </a:solidFill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1115616" y="4365104"/>
            <a:ext cx="228940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Администрирование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3707904" y="5445224"/>
            <a:ext cx="251534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5F5F5F"/>
                </a:solidFill>
              </a:rPr>
              <a:t>Просмотр файла</a:t>
            </a:r>
            <a:endParaRPr lang="en-US" b="1" dirty="0">
              <a:solidFill>
                <a:srgbClr val="5F5F5F"/>
              </a:solidFill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5868144" y="1844824"/>
            <a:ext cx="2518638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solidFill>
                  <a:srgbClr val="5F5F5F"/>
                </a:solidFill>
              </a:rPr>
              <a:t>Оповещения </a:t>
            </a:r>
            <a:endParaRPr lang="ru-RU" b="1" dirty="0" smtClean="0">
              <a:solidFill>
                <a:srgbClr val="5F5F5F"/>
              </a:solidFill>
            </a:endParaRPr>
          </a:p>
          <a:p>
            <a:pPr algn="ctr"/>
            <a:r>
              <a:rPr lang="ru-RU" b="1" dirty="0" smtClean="0">
                <a:solidFill>
                  <a:srgbClr val="5F5F5F"/>
                </a:solidFill>
              </a:rPr>
              <a:t>об изменениях файлов</a:t>
            </a:r>
          </a:p>
          <a:p>
            <a:pPr algn="ctr"/>
            <a:r>
              <a:rPr lang="ru-RU" b="1" dirty="0" smtClean="0">
                <a:solidFill>
                  <a:srgbClr val="5F5F5F"/>
                </a:solidFill>
              </a:rPr>
              <a:t>по </a:t>
            </a:r>
            <a:r>
              <a:rPr lang="en-US" b="1" dirty="0" smtClean="0">
                <a:solidFill>
                  <a:srgbClr val="5F5F5F"/>
                </a:solidFill>
              </a:rPr>
              <a:t>e-mail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gray">
          <a:xfrm>
            <a:off x="3563888" y="3212976"/>
            <a:ext cx="1905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Цели проекта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755576" y="2276872"/>
            <a:ext cx="21130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5F5F5F"/>
                </a:solidFill>
              </a:rPr>
              <a:t>Подписки </a:t>
            </a:r>
            <a:r>
              <a:rPr lang="ru-RU" b="1" dirty="0" smtClean="0">
                <a:solidFill>
                  <a:srgbClr val="5F5F5F"/>
                </a:solidFill>
              </a:rPr>
              <a:t>на </a:t>
            </a:r>
          </a:p>
          <a:p>
            <a:pPr algn="ctr"/>
            <a:r>
              <a:rPr lang="ru-RU" b="1" dirty="0" smtClean="0">
                <a:solidFill>
                  <a:srgbClr val="5F5F5F"/>
                </a:solidFill>
              </a:rPr>
              <a:t>изменения файлов</a:t>
            </a:r>
            <a:endParaRPr lang="en-US" b="1" dirty="0" smtClean="0">
              <a:solidFill>
                <a:srgbClr val="5F5F5F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7" name="Freeform 3"/>
          <p:cNvSpPr>
            <a:spLocks/>
          </p:cNvSpPr>
          <p:nvPr/>
        </p:nvSpPr>
        <p:spPr bwMode="gray">
          <a:xfrm>
            <a:off x="5073650" y="1219200"/>
            <a:ext cx="1466850" cy="1155700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009900">
                  <a:gamma/>
                  <a:tint val="90980"/>
                  <a:invGamma/>
                  <a:alpha val="32001"/>
                </a:srgbClr>
              </a:gs>
              <a:gs pos="100000">
                <a:srgbClr val="009900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424238" y="2652713"/>
            <a:ext cx="2295525" cy="3155950"/>
          </a:xfrm>
          <a:prstGeom prst="roundRect">
            <a:avLst>
              <a:gd name="adj" fmla="val 4690"/>
            </a:avLst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gray">
          <a:xfrm>
            <a:off x="3657600" y="2514600"/>
            <a:ext cx="1863725" cy="2873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 flipH="1">
            <a:off x="5334000" y="2590800"/>
            <a:ext cx="73025" cy="144463"/>
          </a:xfrm>
          <a:prstGeom prst="octagon">
            <a:avLst>
              <a:gd name="adj" fmla="val 29287"/>
            </a:avLst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 flipH="1">
            <a:off x="3743325" y="2581275"/>
            <a:ext cx="71438" cy="144463"/>
          </a:xfrm>
          <a:prstGeom prst="octagon">
            <a:avLst>
              <a:gd name="adj" fmla="val 29287"/>
            </a:avLst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5934075" y="2151063"/>
            <a:ext cx="2295525" cy="3155950"/>
          </a:xfrm>
          <a:prstGeom prst="roundRect">
            <a:avLst>
              <a:gd name="adj" fmla="val 4690"/>
            </a:avLst>
          </a:prstGeom>
          <a:noFill/>
          <a:ln w="57150">
            <a:solidFill>
              <a:srgbClr val="4B71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gray">
          <a:xfrm>
            <a:off x="6149975" y="2008188"/>
            <a:ext cx="1863725" cy="28733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6D8CE5"/>
              </a:gs>
              <a:gs pos="100000">
                <a:srgbClr val="6D8CE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 flipH="1">
            <a:off x="7835900" y="2079625"/>
            <a:ext cx="71438" cy="142875"/>
          </a:xfrm>
          <a:prstGeom prst="octagon">
            <a:avLst>
              <a:gd name="adj" fmla="val 29287"/>
            </a:avLst>
          </a:prstGeom>
          <a:solidFill>
            <a:srgbClr val="6FC5E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 flipH="1">
            <a:off x="6253163" y="2079625"/>
            <a:ext cx="71437" cy="142875"/>
          </a:xfrm>
          <a:prstGeom prst="octagon">
            <a:avLst>
              <a:gd name="adj" fmla="val 29287"/>
            </a:avLst>
          </a:prstGeom>
          <a:solidFill>
            <a:srgbClr val="6FC5E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" name="Freeform 16"/>
          <p:cNvSpPr>
            <a:spLocks/>
          </p:cNvSpPr>
          <p:nvPr/>
        </p:nvSpPr>
        <p:spPr bwMode="gray">
          <a:xfrm>
            <a:off x="2492375" y="1720850"/>
            <a:ext cx="1466850" cy="1157288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EC823A">
                  <a:gamma/>
                  <a:tint val="90980"/>
                  <a:invGamma/>
                  <a:alpha val="32001"/>
                </a:srgbClr>
              </a:gs>
              <a:gs pos="100000">
                <a:srgbClr val="EC823A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19" name="Group 23"/>
          <p:cNvGrpSpPr>
            <a:grpSpLocks/>
          </p:cNvGrpSpPr>
          <p:nvPr/>
        </p:nvGrpSpPr>
        <p:grpSpPr bwMode="auto">
          <a:xfrm>
            <a:off x="914400" y="2940050"/>
            <a:ext cx="2295525" cy="3298825"/>
            <a:chOff x="576" y="1852"/>
            <a:chExt cx="1446" cy="2078"/>
          </a:xfrm>
        </p:grpSpPr>
        <p:sp>
          <p:nvSpPr>
            <p:cNvPr id="20" name="AutoShape 4"/>
            <p:cNvSpPr>
              <a:spLocks noChangeArrowheads="1"/>
            </p:cNvSpPr>
            <p:nvPr/>
          </p:nvSpPr>
          <p:spPr bwMode="auto">
            <a:xfrm>
              <a:off x="576" y="1942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rgbClr val="EC823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AutoShape 5"/>
            <p:cNvSpPr>
              <a:spLocks noChangeArrowheads="1"/>
            </p:cNvSpPr>
            <p:nvPr/>
          </p:nvSpPr>
          <p:spPr bwMode="gray">
            <a:xfrm>
              <a:off x="712" y="1852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6600"/>
                </a:gs>
                <a:gs pos="50000">
                  <a:srgbClr val="FF6600">
                    <a:gamma/>
                    <a:tint val="57647"/>
                    <a:invGamma/>
                  </a:srgbClr>
                </a:gs>
                <a:gs pos="100000">
                  <a:srgbClr val="FF66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" name="AutoShape 6"/>
            <p:cNvSpPr>
              <a:spLocks noChangeArrowheads="1"/>
            </p:cNvSpPr>
            <p:nvPr/>
          </p:nvSpPr>
          <p:spPr bwMode="auto">
            <a:xfrm flipH="1">
              <a:off x="1773" y="1897"/>
              <a:ext cx="45" cy="91"/>
            </a:xfrm>
            <a:prstGeom prst="octagon">
              <a:avLst>
                <a:gd name="adj" fmla="val 29287"/>
              </a:avLst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" name="AutoShape 7"/>
            <p:cNvSpPr>
              <a:spLocks noChangeArrowheads="1"/>
            </p:cNvSpPr>
            <p:nvPr/>
          </p:nvSpPr>
          <p:spPr bwMode="auto">
            <a:xfrm flipH="1">
              <a:off x="776" y="1897"/>
              <a:ext cx="46" cy="91"/>
            </a:xfrm>
            <a:prstGeom prst="octagon">
              <a:avLst>
                <a:gd name="adj" fmla="val 29287"/>
              </a:avLst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869160"/>
            <a:ext cx="19796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284984"/>
            <a:ext cx="9429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2636912"/>
            <a:ext cx="1979613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984" y="3861048"/>
            <a:ext cx="1217613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19" descr="http://images.startupsearch.org/company/jbos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63888" y="5013176"/>
            <a:ext cx="1296144" cy="758244"/>
          </a:xfrm>
          <a:prstGeom prst="rect">
            <a:avLst/>
          </a:prstGeom>
          <a:noFill/>
        </p:spPr>
      </p:pic>
      <p:pic>
        <p:nvPicPr>
          <p:cNvPr id="2069" name="Picture 21" descr="http://upload.wikimedia.org/wikipedia/ru/d/d3/Mysql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87624" y="3428999"/>
            <a:ext cx="1152128" cy="595115"/>
          </a:xfrm>
          <a:prstGeom prst="rect">
            <a:avLst/>
          </a:prstGeom>
          <a:noFill/>
        </p:spPr>
      </p:pic>
      <p:pic>
        <p:nvPicPr>
          <p:cNvPr id="2071" name="Picture 23" descr="http://upload.wikimedia.org/wikipedia/ru/thumb/d/d9/Hypersql_logo.png/220px-Hypersql_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3608" y="4221088"/>
            <a:ext cx="2095500" cy="438151"/>
          </a:xfrm>
          <a:prstGeom prst="rect">
            <a:avLst/>
          </a:prstGeom>
          <a:noFill/>
        </p:spPr>
      </p:pic>
      <p:pic>
        <p:nvPicPr>
          <p:cNvPr id="2073" name="Picture 25" descr="http://1.bp.blogspot.com/-hk5Tbppe7uc/UABkmNOinSI/AAAAAAAAAFw/sbo55JeMVv4/s1600/hibernate-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15616" y="5445224"/>
            <a:ext cx="1907704" cy="318451"/>
          </a:xfrm>
          <a:prstGeom prst="rect">
            <a:avLst/>
          </a:prstGeom>
          <a:noFill/>
        </p:spPr>
      </p:pic>
      <p:pic>
        <p:nvPicPr>
          <p:cNvPr id="2075" name="Picture 27" descr="http://qubell.com/wp-content/uploads/2013/06/Logo_Sprin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47864" y="2780928"/>
            <a:ext cx="1296144" cy="571828"/>
          </a:xfrm>
          <a:prstGeom prst="rect">
            <a:avLst/>
          </a:prstGeom>
          <a:noFill/>
        </p:spPr>
      </p:pic>
      <p:pic>
        <p:nvPicPr>
          <p:cNvPr id="2077" name="Picture 29" descr="http://www.a2hosting.com/images/uploads/landing_images/svn-hostin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635896" y="3356992"/>
            <a:ext cx="792088" cy="696744"/>
          </a:xfrm>
          <a:prstGeom prst="rect">
            <a:avLst/>
          </a:prstGeom>
          <a:noFill/>
        </p:spPr>
      </p:pic>
      <p:pic>
        <p:nvPicPr>
          <p:cNvPr id="2079" name="Picture 31" descr="http://www.javahotchocolate.com/tutorials/slf4j-logo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91880" y="4149080"/>
            <a:ext cx="1296144" cy="653096"/>
          </a:xfrm>
          <a:prstGeom prst="rect">
            <a:avLst/>
          </a:prstGeom>
          <a:noFill/>
        </p:spPr>
      </p:pic>
      <p:pic>
        <p:nvPicPr>
          <p:cNvPr id="2081" name="Picture 33" descr="http://orm-other.s3.amazonaws.com/velocit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283968" y="4797152"/>
            <a:ext cx="1296144" cy="410446"/>
          </a:xfrm>
          <a:prstGeom prst="rect">
            <a:avLst/>
          </a:prstGeom>
          <a:noFill/>
        </p:spPr>
      </p:pic>
      <p:pic>
        <p:nvPicPr>
          <p:cNvPr id="2083" name="Picture 35" descr="http://ocpsoft.org/talks/assets/images/jsf_log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300192" y="4293096"/>
            <a:ext cx="1691680" cy="820532"/>
          </a:xfrm>
          <a:prstGeom prst="rect">
            <a:avLst/>
          </a:prstGeom>
          <a:noFill/>
        </p:spPr>
      </p:pic>
      <p:pic>
        <p:nvPicPr>
          <p:cNvPr id="2085" name="Picture 37" descr="http://sakarum.sourceforge.net/img/primefaces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084168" y="3573016"/>
            <a:ext cx="1970141" cy="576064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Model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1850"/>
            <a:ext cx="9144000" cy="540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ru-RU" dirty="0"/>
          </a:p>
        </p:txBody>
      </p:sp>
      <p:pic>
        <p:nvPicPr>
          <p:cNvPr id="5122" name="Picture 2" descr="C:\Users\Алёна\Presentation\UML\sheepdog_pack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620688"/>
            <a:ext cx="8208912" cy="6013304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Layer &amp; Domain model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762000"/>
            <a:ext cx="8964488" cy="187491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Generated DAL Entities (JPA</a:t>
            </a:r>
            <a:r>
              <a:rPr lang="en-US" sz="2800" b="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Hibernate </a:t>
            </a:r>
            <a:r>
              <a:rPr lang="en-US" sz="2800" b="0" dirty="0" smtClean="0"/>
              <a:t>Tools</a:t>
            </a:r>
            <a:endParaRPr lang="en-US" sz="2800" b="0" dirty="0" smtClean="0"/>
          </a:p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Domain entities</a:t>
            </a:r>
          </a:p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Dozer</a:t>
            </a:r>
          </a:p>
          <a:p>
            <a:pPr>
              <a:buFont typeface="Arial" pitchFamily="34" charset="0"/>
              <a:buChar char="•"/>
            </a:pPr>
            <a:endParaRPr lang="en-US" b="0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24944"/>
            <a:ext cx="8712968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Layer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180000" y="763200"/>
            <a:ext cx="8640960" cy="187220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DAL Providers</a:t>
            </a:r>
          </a:p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Pagination</a:t>
            </a:r>
            <a:endParaRPr lang="ru-RU" sz="2800" b="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24944"/>
            <a:ext cx="8748464" cy="343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762000"/>
            <a:ext cx="8712968" cy="194692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b="0" dirty="0" smtClean="0"/>
              <a:t>Entity Management Services</a:t>
            </a:r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24944"/>
            <a:ext cx="8748459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_skipper">
  <a:themeElements>
    <a:clrScheme name="Тема Offic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cloud_skipper</Template>
  <TotalTime>260</TotalTime>
  <Words>94</Words>
  <Application>Microsoft Office PowerPoint</Application>
  <PresentationFormat>Экран (4:3)</PresentationFormat>
  <Paragraphs>47</Paragraphs>
  <Slides>18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cloud_skipper</vt:lpstr>
      <vt:lpstr>SVN-Sheepdog</vt:lpstr>
      <vt:lpstr>SVN-Sheepdog</vt:lpstr>
      <vt:lpstr>Слайд 3</vt:lpstr>
      <vt:lpstr>Технологии</vt:lpstr>
      <vt:lpstr>Database Model</vt:lpstr>
      <vt:lpstr>Project Structure</vt:lpstr>
      <vt:lpstr>Data Access Layer &amp; Domain model</vt:lpstr>
      <vt:lpstr>Data Access Layer</vt:lpstr>
      <vt:lpstr>Business Logic</vt:lpstr>
      <vt:lpstr>Business Logic</vt:lpstr>
      <vt:lpstr>Business Logic</vt:lpstr>
      <vt:lpstr>Use Case</vt:lpstr>
      <vt:lpstr>User Interface</vt:lpstr>
      <vt:lpstr>Deployment diagram</vt:lpstr>
      <vt:lpstr>Cloudbees</vt:lpstr>
      <vt:lpstr>Visual cardboard</vt:lpstr>
      <vt:lpstr>SVN Repository</vt:lpstr>
      <vt:lpstr>Слайд 18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SVN-Sheepdog</dc:title>
  <dc:creator>Алёна</dc:creator>
  <cp:lastModifiedBy>Алёна</cp:lastModifiedBy>
  <cp:revision>61</cp:revision>
  <dcterms:created xsi:type="dcterms:W3CDTF">2014-04-19T19:12:38Z</dcterms:created>
  <dcterms:modified xsi:type="dcterms:W3CDTF">2014-04-22T17:14:14Z</dcterms:modified>
</cp:coreProperties>
</file>