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258" r:id="rId5"/>
    <p:sldId id="259" r:id="rId6"/>
    <p:sldId id="260" r:id="rId7"/>
    <p:sldId id="266" r:id="rId8"/>
    <p:sldId id="264" r:id="rId9"/>
    <p:sldId id="267" r:id="rId10"/>
    <p:sldId id="268" r:id="rId11"/>
    <p:sldId id="269" r:id="rId12"/>
    <p:sldId id="275" r:id="rId13"/>
    <p:sldId id="270" r:id="rId14"/>
    <p:sldId id="271" r:id="rId15"/>
    <p:sldId id="272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6" autoAdjust="0"/>
    <p:restoredTop sz="94648" autoAdjust="0"/>
  </p:normalViewPr>
  <p:slideViewPr>
    <p:cSldViewPr>
      <p:cViewPr>
        <p:scale>
          <a:sx n="75" d="100"/>
          <a:sy n="75" d="100"/>
        </p:scale>
        <p:origin x="-39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D77-4ACC-43D2-99E8-77DAF25475E3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F170-5804-435E-8C89-614EE6658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F170-5804-435E-8C89-614EE665869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F170-5804-435E-8C89-614EE665869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6096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304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7620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fld id="{A8D763D8-117A-47EC-8D38-60D80E5F93F0}" type="datetimeFigureOut">
              <a:rPr lang="ru-RU" smtClean="0"/>
              <a:pPr/>
              <a:t>23.04.2014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SVN-Sheepdog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73016"/>
            <a:ext cx="8892480" cy="2016224"/>
          </a:xfrm>
        </p:spPr>
        <p:txBody>
          <a:bodyPr/>
          <a:lstStyle/>
          <a:p>
            <a:pPr algn="r"/>
            <a:r>
              <a:rPr lang="ru-RU" b="0" dirty="0" smtClean="0"/>
              <a:t>Учебный центр </a:t>
            </a:r>
            <a:r>
              <a:rPr lang="en-US" b="0" dirty="0" smtClean="0"/>
              <a:t>T-</a:t>
            </a:r>
            <a:r>
              <a:rPr lang="en-US" b="0" dirty="0" err="1" smtClean="0"/>
              <a:t>Uni</a:t>
            </a:r>
            <a:endParaRPr lang="en-US" b="0" dirty="0" smtClean="0"/>
          </a:p>
          <a:p>
            <a:pPr algn="r"/>
            <a:r>
              <a:rPr lang="ru-RU" sz="2000" b="0" dirty="0" smtClean="0"/>
              <a:t>Архипов Иван</a:t>
            </a:r>
          </a:p>
          <a:p>
            <a:pPr algn="r"/>
            <a:r>
              <a:rPr lang="ru-RU" sz="2000" b="0" dirty="0" err="1" smtClean="0"/>
              <a:t>Великанова</a:t>
            </a:r>
            <a:r>
              <a:rPr lang="ru-RU" sz="2000" b="0" dirty="0" smtClean="0"/>
              <a:t> Алёна</a:t>
            </a:r>
          </a:p>
          <a:p>
            <a:pPr algn="r"/>
            <a:r>
              <a:rPr lang="ru-RU" sz="2000" b="0" dirty="0" err="1" smtClean="0"/>
              <a:t>Шеметова</a:t>
            </a:r>
            <a:r>
              <a:rPr lang="ru-RU" sz="2000" b="0" dirty="0" smtClean="0"/>
              <a:t> Любовь</a:t>
            </a:r>
          </a:p>
          <a:p>
            <a:pPr algn="r"/>
            <a:r>
              <a:rPr lang="ru-RU" sz="2000" b="0" dirty="0" smtClean="0"/>
              <a:t>Руководитель: </a:t>
            </a:r>
            <a:r>
              <a:rPr lang="ru-RU" sz="2000" b="0" dirty="0" err="1" smtClean="0"/>
              <a:t>Бичев</a:t>
            </a:r>
            <a:r>
              <a:rPr lang="ru-RU" sz="2000" b="0" dirty="0" smtClean="0"/>
              <a:t> Владимир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784976" cy="10108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SVN Services</a:t>
            </a:r>
            <a:endParaRPr lang="ru-RU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err="1" smtClean="0"/>
              <a:t>SVNKit</a:t>
            </a:r>
            <a:endParaRPr lang="ru-RU" sz="28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82" y="1988840"/>
            <a:ext cx="8809614" cy="476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0000" y="763200"/>
            <a:ext cx="8388424" cy="11548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Mail service </a:t>
            </a:r>
            <a:endParaRPr lang="ru-RU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Velocity</a:t>
            </a:r>
            <a:endParaRPr lang="en-US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Shepherd service</a:t>
            </a:r>
            <a:endParaRPr lang="ru-RU" sz="2800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6131594" cy="42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30722" name="Picture 2" descr="C:\Users\Алёна\Presentation\UML\sheepdog_usecas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6936998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ru-RU" dirty="0"/>
          </a:p>
        </p:txBody>
      </p:sp>
      <p:pic>
        <p:nvPicPr>
          <p:cNvPr id="26626" name="Picture 2" descr="C:\Users\Алёна\Presentation\UML\sheepdog_scree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7" y="1268760"/>
            <a:ext cx="8964489" cy="47906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ru-RU" dirty="0"/>
          </a:p>
        </p:txBody>
      </p:sp>
      <p:pic>
        <p:nvPicPr>
          <p:cNvPr id="27650" name="Picture 2" descr="C:\Users\Алёна\Presentation\UML\sheepdog_deploymen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772400" cy="5580719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Cloudbees</a:t>
            </a:r>
            <a:endParaRPr lang="ru-RU" dirty="0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gray">
          <a:xfrm>
            <a:off x="838200" y="1708150"/>
            <a:ext cx="6477000" cy="431165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100000">
                <a:srgbClr val="009999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endParaRPr lang="ru-RU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71813" y="3429000"/>
            <a:ext cx="2054225" cy="2220913"/>
            <a:chOff x="1935" y="2160"/>
            <a:chExt cx="1294" cy="1399"/>
          </a:xfrm>
        </p:grpSpPr>
        <p:pic>
          <p:nvPicPr>
            <p:cNvPr id="6" name="Picture 35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3216"/>
              <a:ext cx="1248" cy="343"/>
            </a:xfrm>
            <a:prstGeom prst="rect">
              <a:avLst/>
            </a:prstGeom>
            <a:noFill/>
          </p:spPr>
        </p:pic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1935" y="2160"/>
              <a:ext cx="1294" cy="12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1952" y="2167"/>
              <a:ext cx="1262" cy="119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1965" y="2178"/>
              <a:ext cx="1201" cy="11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2035" y="2210"/>
              <a:ext cx="1068" cy="90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14400" y="3048000"/>
            <a:ext cx="1676400" cy="1828800"/>
            <a:chOff x="576" y="1920"/>
            <a:chExt cx="1056" cy="1152"/>
          </a:xfrm>
        </p:grpSpPr>
        <p:pic>
          <p:nvPicPr>
            <p:cNvPr id="12" name="Picture 36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780"/>
              <a:ext cx="1056" cy="292"/>
            </a:xfrm>
            <a:prstGeom prst="rect">
              <a:avLst/>
            </a:prstGeom>
            <a:noFill/>
          </p:spPr>
        </p:pic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625" y="1920"/>
              <a:ext cx="993" cy="101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637" y="1925"/>
              <a:ext cx="970" cy="9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48" y="1935"/>
              <a:ext cx="922" cy="92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701" y="1961"/>
              <a:ext cx="821" cy="7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914400" y="1676400"/>
            <a:ext cx="1371600" cy="1292225"/>
            <a:chOff x="576" y="1056"/>
            <a:chExt cx="864" cy="814"/>
          </a:xfrm>
        </p:grpSpPr>
        <p:pic>
          <p:nvPicPr>
            <p:cNvPr id="18" name="Picture 37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1632"/>
              <a:ext cx="864" cy="238"/>
            </a:xfrm>
            <a:prstGeom prst="rect">
              <a:avLst/>
            </a:prstGeom>
            <a:noFill/>
          </p:spPr>
        </p:pic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653" y="1056"/>
              <a:ext cx="705" cy="6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663" y="1060"/>
              <a:ext cx="687" cy="67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670" y="1066"/>
              <a:ext cx="653" cy="6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708" y="1084"/>
              <a:ext cx="581" cy="5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23" name="Group 39"/>
          <p:cNvGrpSpPr>
            <a:grpSpLocks/>
          </p:cNvGrpSpPr>
          <p:nvPr/>
        </p:nvGrpSpPr>
        <p:grpSpPr bwMode="auto">
          <a:xfrm>
            <a:off x="2476500" y="1219200"/>
            <a:ext cx="1066800" cy="885825"/>
            <a:chOff x="1560" y="768"/>
            <a:chExt cx="672" cy="558"/>
          </a:xfrm>
        </p:grpSpPr>
        <p:pic>
          <p:nvPicPr>
            <p:cNvPr id="24" name="Picture 38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60" y="1140"/>
              <a:ext cx="672" cy="186"/>
            </a:xfrm>
            <a:prstGeom prst="rect">
              <a:avLst/>
            </a:prstGeom>
            <a:noFill/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1658" y="768"/>
              <a:ext cx="469" cy="4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1664" y="770"/>
              <a:ext cx="458" cy="4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1669" y="775"/>
              <a:ext cx="435" cy="41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1694" y="787"/>
              <a:ext cx="387" cy="33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pic>
        <p:nvPicPr>
          <p:cNvPr id="28674" name="Picture 2" descr="C:\Users\Алёна\Downloads\jenki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89040"/>
            <a:ext cx="936104" cy="1291914"/>
          </a:xfrm>
          <a:prstGeom prst="rect">
            <a:avLst/>
          </a:prstGeom>
          <a:noFill/>
        </p:spPr>
      </p:pic>
      <p:pic>
        <p:nvPicPr>
          <p:cNvPr id="28675" name="Picture 3" descr="C:\Users\Алёна\ПРЕЗЕНТАХА\Mysq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501008"/>
            <a:ext cx="1254037" cy="648072"/>
          </a:xfrm>
          <a:prstGeom prst="rect">
            <a:avLst/>
          </a:prstGeom>
          <a:noFill/>
        </p:spPr>
      </p:pic>
      <p:pic>
        <p:nvPicPr>
          <p:cNvPr id="28678" name="Picture 6" descr="C:\Users\Алёна\Presentation\Logo\20130718-a48e96460c1323e57ff8cb29b43f6358156aff5c577e1b94c785c57-102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556792"/>
            <a:ext cx="3024336" cy="3024336"/>
          </a:xfrm>
          <a:prstGeom prst="rect">
            <a:avLst/>
          </a:prstGeom>
          <a:noFill/>
        </p:spPr>
      </p:pic>
      <p:pic>
        <p:nvPicPr>
          <p:cNvPr id="28680" name="Picture 8" descr="http://images.startupsearch.org/company/jbos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1988840"/>
            <a:ext cx="861636" cy="504056"/>
          </a:xfrm>
          <a:prstGeom prst="rect">
            <a:avLst/>
          </a:prstGeom>
          <a:noFill/>
        </p:spPr>
      </p:pic>
      <p:pic>
        <p:nvPicPr>
          <p:cNvPr id="4098" name="Picture 2" descr="http://airpair-blog.s3.amazonaws.com/wp-content/uploads/2014/03/sendgrid-logo-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1412776"/>
            <a:ext cx="576064" cy="34948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cardboard</a:t>
            </a:r>
            <a:endParaRPr lang="ru-RU" dirty="0"/>
          </a:p>
        </p:txBody>
      </p:sp>
      <p:pic>
        <p:nvPicPr>
          <p:cNvPr id="297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5644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Repository</a:t>
            </a:r>
            <a:endParaRPr lang="ru-RU" dirty="0"/>
          </a:p>
        </p:txBody>
      </p:sp>
      <p:pic>
        <p:nvPicPr>
          <p:cNvPr id="327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85725"/>
            <a:ext cx="8496944" cy="588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2.craven.fr/blojsom/resources/default/duk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997063"/>
            <a:ext cx="1714500" cy="1762126"/>
          </a:xfrm>
          <a:prstGeom prst="rect">
            <a:avLst/>
          </a:prstGeom>
          <a:noFill/>
        </p:spPr>
      </p:pic>
      <p:pic>
        <p:nvPicPr>
          <p:cNvPr id="31756" name="Picture 12" descr="http://www.taylorbigred.com/images/q-and-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124744"/>
            <a:ext cx="2520279" cy="274430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SVN-Sheepdog</a:t>
            </a:r>
            <a:endParaRPr lang="ru-RU" dirty="0"/>
          </a:p>
        </p:txBody>
      </p:sp>
      <p:pic>
        <p:nvPicPr>
          <p:cNvPr id="1026" name="Picture 2" descr="C:\repo\svn-sheepdog\src\main\webapp\resources\images\bar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597968" cy="352839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>
            <a:spLocks/>
          </p:cNvSpPr>
          <p:nvPr/>
        </p:nvSpPr>
        <p:spPr bwMode="gray">
          <a:xfrm>
            <a:off x="3721100" y="4277420"/>
            <a:ext cx="2466975" cy="771525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CC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Freeform 4"/>
          <p:cNvSpPr>
            <a:spLocks/>
          </p:cNvSpPr>
          <p:nvPr/>
        </p:nvSpPr>
        <p:spPr bwMode="gray">
          <a:xfrm rot="3600000">
            <a:off x="2543175" y="4021833"/>
            <a:ext cx="2465387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336699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 rot="7200000">
            <a:off x="2214563" y="2721670"/>
            <a:ext cx="2465388" cy="769937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66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Freeform 6"/>
          <p:cNvSpPr>
            <a:spLocks/>
          </p:cNvSpPr>
          <p:nvPr/>
        </p:nvSpPr>
        <p:spPr bwMode="gray">
          <a:xfrm rot="10800000">
            <a:off x="2838450" y="1848545"/>
            <a:ext cx="2466975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99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Freeform 7"/>
          <p:cNvSpPr>
            <a:spLocks/>
          </p:cNvSpPr>
          <p:nvPr/>
        </p:nvSpPr>
        <p:spPr bwMode="gray">
          <a:xfrm rot="14400000">
            <a:off x="4089400" y="2143820"/>
            <a:ext cx="2465388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6699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Freeform 8"/>
          <p:cNvSpPr>
            <a:spLocks/>
          </p:cNvSpPr>
          <p:nvPr/>
        </p:nvSpPr>
        <p:spPr bwMode="gray">
          <a:xfrm rot="18000000">
            <a:off x="4419600" y="3358258"/>
            <a:ext cx="2466975" cy="771525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666699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505200" y="2439095"/>
            <a:ext cx="2057400" cy="2057400"/>
            <a:chOff x="2016" y="1920"/>
            <a:chExt cx="1680" cy="1680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71530" y="4077072"/>
            <a:ext cx="206973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Комментирование</a:t>
            </a:r>
          </a:p>
          <a:p>
            <a:pPr algn="ctr"/>
            <a:r>
              <a:rPr lang="ru-RU" b="1" dirty="0" smtClean="0">
                <a:solidFill>
                  <a:srgbClr val="5F5F5F"/>
                </a:solidFill>
              </a:rPr>
              <a:t>ревизий</a:t>
            </a:r>
            <a:endParaRPr lang="en-US" b="1" dirty="0" smtClean="0">
              <a:solidFill>
                <a:srgbClr val="5F5F5F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843808" y="836712"/>
            <a:ext cx="225087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5F5F5F"/>
                </a:solidFill>
              </a:rPr>
              <a:t>Web-</a:t>
            </a:r>
            <a:r>
              <a:rPr lang="ru-RU" b="1" dirty="0" smtClean="0">
                <a:solidFill>
                  <a:srgbClr val="5F5F5F"/>
                </a:solidFill>
              </a:rPr>
              <a:t>интерфейс  для</a:t>
            </a:r>
          </a:p>
          <a:p>
            <a:pPr algn="ctr"/>
            <a:r>
              <a:rPr lang="en-US" b="1" dirty="0" err="1" smtClean="0">
                <a:solidFill>
                  <a:srgbClr val="5F5F5F"/>
                </a:solidFill>
              </a:rPr>
              <a:t>svn</a:t>
            </a:r>
            <a:r>
              <a:rPr lang="en-US" b="1" dirty="0" smtClean="0">
                <a:solidFill>
                  <a:srgbClr val="5F5F5F"/>
                </a:solidFill>
              </a:rPr>
              <a:t>-</a:t>
            </a:r>
            <a:r>
              <a:rPr lang="ru-RU" b="1" dirty="0" err="1" smtClean="0">
                <a:solidFill>
                  <a:srgbClr val="5F5F5F"/>
                </a:solidFill>
              </a:rPr>
              <a:t>репозитория</a:t>
            </a:r>
            <a:endParaRPr lang="ru-RU" b="1" dirty="0" smtClean="0">
              <a:solidFill>
                <a:srgbClr val="5F5F5F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27584" y="2492896"/>
            <a:ext cx="22894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Администрирование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259632" y="4293096"/>
            <a:ext cx="25153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5F5F5F"/>
                </a:solidFill>
              </a:rPr>
              <a:t>Просмотр файла</a:t>
            </a:r>
            <a:endParaRPr lang="en-US" b="1" dirty="0">
              <a:solidFill>
                <a:srgbClr val="5F5F5F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3749742" y="5445224"/>
            <a:ext cx="24349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Оповещения по </a:t>
            </a:r>
            <a:r>
              <a:rPr lang="en-US" b="1" dirty="0" smtClean="0">
                <a:solidFill>
                  <a:srgbClr val="5F5F5F"/>
                </a:solidFill>
              </a:rPr>
              <a:t>e-mail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563888" y="3212976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Цели проекта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868144" y="1844824"/>
            <a:ext cx="2113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Подписки на </a:t>
            </a:r>
          </a:p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изменения файлов</a:t>
            </a:r>
            <a:endParaRPr lang="en-US" b="1" dirty="0" smtClean="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7" name="Freeform 3"/>
          <p:cNvSpPr>
            <a:spLocks/>
          </p:cNvSpPr>
          <p:nvPr/>
        </p:nvSpPr>
        <p:spPr bwMode="gray">
          <a:xfrm>
            <a:off x="5073650" y="1219200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00">
                  <a:gamma/>
                  <a:tint val="90980"/>
                  <a:invGamma/>
                  <a:alpha val="32001"/>
                </a:srgbClr>
              </a:gs>
              <a:gs pos="100000">
                <a:srgbClr val="009900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424238" y="265271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3657600" y="2514600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934075" y="215106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6149975" y="20081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Freeform 16"/>
          <p:cNvSpPr>
            <a:spLocks/>
          </p:cNvSpPr>
          <p:nvPr/>
        </p:nvSpPr>
        <p:spPr bwMode="gray">
          <a:xfrm>
            <a:off x="2492375" y="1720850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C823A">
                  <a:gamma/>
                  <a:tint val="90980"/>
                  <a:invGamma/>
                  <a:alpha val="32001"/>
                </a:srgbClr>
              </a:gs>
              <a:gs pos="100000">
                <a:srgbClr val="EC823A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914400" y="2940050"/>
            <a:ext cx="2295525" cy="3298825"/>
            <a:chOff x="576" y="1852"/>
            <a:chExt cx="1446" cy="2078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EC823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57647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869160"/>
            <a:ext cx="19796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4984"/>
            <a:ext cx="942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19796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861048"/>
            <a:ext cx="12176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 descr="http://images.startupsearch.org/company/jbo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5013176"/>
            <a:ext cx="1296144" cy="758244"/>
          </a:xfrm>
          <a:prstGeom prst="rect">
            <a:avLst/>
          </a:prstGeom>
          <a:noFill/>
        </p:spPr>
      </p:pic>
      <p:pic>
        <p:nvPicPr>
          <p:cNvPr id="2069" name="Picture 21" descr="http://upload.wikimedia.org/wikipedia/ru/d/d3/Mysq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3428999"/>
            <a:ext cx="1152128" cy="595115"/>
          </a:xfrm>
          <a:prstGeom prst="rect">
            <a:avLst/>
          </a:prstGeom>
          <a:noFill/>
        </p:spPr>
      </p:pic>
      <p:pic>
        <p:nvPicPr>
          <p:cNvPr id="2071" name="Picture 23" descr="http://upload.wikimedia.org/wikipedia/ru/thumb/d/d9/Hypersql_logo.png/220px-Hypersql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4221088"/>
            <a:ext cx="2095500" cy="438151"/>
          </a:xfrm>
          <a:prstGeom prst="rect">
            <a:avLst/>
          </a:prstGeom>
          <a:noFill/>
        </p:spPr>
      </p:pic>
      <p:pic>
        <p:nvPicPr>
          <p:cNvPr id="2073" name="Picture 25" descr="http://1.bp.blogspot.com/-hk5Tbppe7uc/UABkmNOinSI/AAAAAAAAAFw/sbo55JeMVv4/s1600/hibernate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5445224"/>
            <a:ext cx="1907704" cy="318451"/>
          </a:xfrm>
          <a:prstGeom prst="rect">
            <a:avLst/>
          </a:prstGeom>
          <a:noFill/>
        </p:spPr>
      </p:pic>
      <p:pic>
        <p:nvPicPr>
          <p:cNvPr id="2075" name="Picture 27" descr="http://qubell.com/wp-content/uploads/2013/06/Logo_Sprin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2780928"/>
            <a:ext cx="1296144" cy="571828"/>
          </a:xfrm>
          <a:prstGeom prst="rect">
            <a:avLst/>
          </a:prstGeom>
          <a:noFill/>
        </p:spPr>
      </p:pic>
      <p:pic>
        <p:nvPicPr>
          <p:cNvPr id="2077" name="Picture 29" descr="http://www.a2hosting.com/images/uploads/landing_images/svn-hostin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35896" y="3356992"/>
            <a:ext cx="792088" cy="696744"/>
          </a:xfrm>
          <a:prstGeom prst="rect">
            <a:avLst/>
          </a:prstGeom>
          <a:noFill/>
        </p:spPr>
      </p:pic>
      <p:pic>
        <p:nvPicPr>
          <p:cNvPr id="2079" name="Picture 31" descr="http://www.javahotchocolate.com/tutorials/slf4j-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1880" y="4149080"/>
            <a:ext cx="1296144" cy="653096"/>
          </a:xfrm>
          <a:prstGeom prst="rect">
            <a:avLst/>
          </a:prstGeom>
          <a:noFill/>
        </p:spPr>
      </p:pic>
      <p:pic>
        <p:nvPicPr>
          <p:cNvPr id="2081" name="Picture 33" descr="http://orm-other.s3.amazonaws.com/velocit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3968" y="4797152"/>
            <a:ext cx="1296144" cy="410446"/>
          </a:xfrm>
          <a:prstGeom prst="rect">
            <a:avLst/>
          </a:prstGeom>
          <a:noFill/>
        </p:spPr>
      </p:pic>
      <p:pic>
        <p:nvPicPr>
          <p:cNvPr id="2083" name="Picture 35" descr="http://ocpsoft.org/talks/assets/images/jsf_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00192" y="4293096"/>
            <a:ext cx="1691680" cy="820532"/>
          </a:xfrm>
          <a:prstGeom prst="rect">
            <a:avLst/>
          </a:prstGeom>
          <a:noFill/>
        </p:spPr>
      </p:pic>
      <p:pic>
        <p:nvPicPr>
          <p:cNvPr id="2085" name="Picture 37" descr="http://sakarum.sourceforge.net/img/primeface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84168" y="3573016"/>
            <a:ext cx="1970141" cy="57606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ru-RU" dirty="0"/>
          </a:p>
        </p:txBody>
      </p:sp>
      <p:pic>
        <p:nvPicPr>
          <p:cNvPr id="1026" name="Picture 2" descr="C:\Users\Алёна\Desktop\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908720"/>
            <a:ext cx="9163050" cy="54292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ru-RU" dirty="0"/>
          </a:p>
        </p:txBody>
      </p:sp>
      <p:pic>
        <p:nvPicPr>
          <p:cNvPr id="1026" name="Picture 2" descr="C:\repo\svn-sheepdog\Presentation\UML\sheepdog_pack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71870"/>
            <a:ext cx="7272808" cy="608613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&amp; Domain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964488" cy="18749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Generated DAL Entities (JPA)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Hibernate Tools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Domain entities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Dozer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1296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80000" y="763200"/>
            <a:ext cx="8640960" cy="18722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DAL Providers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Pagination</a:t>
            </a:r>
            <a:endParaRPr lang="ru-RU" sz="28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48464" cy="343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712968" cy="19469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Entity Management Services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4845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_skipper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cloud_skipper</Template>
  <TotalTime>350</TotalTime>
  <Words>92</Words>
  <Application>Microsoft Office PowerPoint</Application>
  <PresentationFormat>Экран (4:3)</PresentationFormat>
  <Paragraphs>46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cloud_skipper</vt:lpstr>
      <vt:lpstr>SVN-Sheepdog</vt:lpstr>
      <vt:lpstr>SVN-Sheepdog</vt:lpstr>
      <vt:lpstr>Слайд 3</vt:lpstr>
      <vt:lpstr>Технологии</vt:lpstr>
      <vt:lpstr>Database Model</vt:lpstr>
      <vt:lpstr>Project Structure</vt:lpstr>
      <vt:lpstr>Data Access Layer &amp; Domain model</vt:lpstr>
      <vt:lpstr>Data Access Layer</vt:lpstr>
      <vt:lpstr>Business Logic</vt:lpstr>
      <vt:lpstr>Business Logic</vt:lpstr>
      <vt:lpstr>Business Logic</vt:lpstr>
      <vt:lpstr>Use Case</vt:lpstr>
      <vt:lpstr>User Interface</vt:lpstr>
      <vt:lpstr>Deployment diagram</vt:lpstr>
      <vt:lpstr>Cloudbees</vt:lpstr>
      <vt:lpstr>Visual cardboard</vt:lpstr>
      <vt:lpstr>SVN Repository</vt:lpstr>
      <vt:lpstr>Слайд 18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SVN-Sheepdog</dc:title>
  <dc:creator>Алёна</dc:creator>
  <cp:lastModifiedBy>Алёна</cp:lastModifiedBy>
  <cp:revision>67</cp:revision>
  <dcterms:created xsi:type="dcterms:W3CDTF">2014-04-19T19:12:38Z</dcterms:created>
  <dcterms:modified xsi:type="dcterms:W3CDTF">2014-04-23T06:20:52Z</dcterms:modified>
</cp:coreProperties>
</file>