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58" r:id="rId4"/>
    <p:sldId id="270" r:id="rId5"/>
    <p:sldId id="276" r:id="rId6"/>
    <p:sldId id="277" r:id="rId7"/>
    <p:sldId id="274" r:id="rId8"/>
    <p:sldId id="275" r:id="rId9"/>
    <p:sldId id="261" r:id="rId10"/>
    <p:sldId id="271" r:id="rId11"/>
    <p:sldId id="272" r:id="rId12"/>
    <p:sldId id="273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00"/>
    <a:srgbClr val="FF9802"/>
    <a:srgbClr val="001636"/>
    <a:srgbClr val="012549"/>
    <a:srgbClr val="7340E8"/>
    <a:srgbClr val="8B41BF"/>
    <a:srgbClr val="B84275"/>
    <a:srgbClr val="E74228"/>
    <a:srgbClr val="4276AA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182" autoAdjust="0"/>
  </p:normalViewPr>
  <p:slideViewPr>
    <p:cSldViewPr snapToGrid="0">
      <p:cViewPr varScale="1">
        <p:scale>
          <a:sx n="119" d="100"/>
          <a:sy n="119" d="100"/>
        </p:scale>
        <p:origin x="200" y="3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9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205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本素材由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</a:t>
            </a: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尊重知识产权并注重保护用户享有的各项权利。郑重提醒您：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插件中提供的任何信息内容的所有权、知识产权归其原始权利人或权利受让人所有，您免费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购买获得的是信息内容的使用权，并受下述条款的约束；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禁止在接入互联网或移动互联网的任何网站、平台、应用或程序上以任何方式为他人提供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插件资源内容的下载。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resource is supplied by 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respects all intellectual property rights and protects all the rights its users acquired. Solemnly remind you: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ownership and intellectual property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belongs to its owner or the assignee of this ownership. you only acquired the usage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Add-in, as well as respected the following restrain terms: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2.You are not permitted to provide the resource of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in any website, platform, application access to the Internet or mobile Internet.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69">
            <a:extLst>
              <a:ext uri="{FF2B5EF4-FFF2-40B4-BE49-F238E27FC236}">
                <a16:creationId xmlns:a16="http://schemas.microsoft.com/office/drawing/2014/main" id="{09F8693D-6B4A-4E22-BB29-F8F15A4A77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351"/>
            <a:ext cx="12192000" cy="6848475"/>
          </a:xfrm>
          <a:prstGeom prst="rect">
            <a:avLst/>
          </a:prstGeom>
          <a:solidFill>
            <a:srgbClr val="FF98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017" name="组合 10016">
            <a:extLst>
              <a:ext uri="{FF2B5EF4-FFF2-40B4-BE49-F238E27FC236}">
                <a16:creationId xmlns:a16="http://schemas.microsoft.com/office/drawing/2014/main" id="{C1BEAAF8-B00D-48A5-8927-7A0DFE0211B3}"/>
              </a:ext>
            </a:extLst>
          </p:cNvPr>
          <p:cNvGrpSpPr/>
          <p:nvPr userDrawn="1"/>
        </p:nvGrpSpPr>
        <p:grpSpPr>
          <a:xfrm>
            <a:off x="5780088" y="195264"/>
            <a:ext cx="5822950" cy="6659562"/>
            <a:chOff x="5780088" y="195264"/>
            <a:chExt cx="5822950" cy="6659562"/>
          </a:xfrm>
        </p:grpSpPr>
        <p:sp>
          <p:nvSpPr>
            <p:cNvPr id="3098" name="Freeform 70">
              <a:extLst>
                <a:ext uri="{FF2B5EF4-FFF2-40B4-BE49-F238E27FC236}">
                  <a16:creationId xmlns:a16="http://schemas.microsoft.com/office/drawing/2014/main" id="{48046AEA-C1B8-416D-9564-A3720484BC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78863" y="195264"/>
              <a:ext cx="2924175" cy="4492625"/>
            </a:xfrm>
            <a:custGeom>
              <a:avLst/>
              <a:gdLst>
                <a:gd name="T0" fmla="*/ 0 w 1842"/>
                <a:gd name="T1" fmla="*/ 1771 h 2830"/>
                <a:gd name="T2" fmla="*/ 6 w 1842"/>
                <a:gd name="T3" fmla="*/ 0 h 2830"/>
                <a:gd name="T4" fmla="*/ 1842 w 1842"/>
                <a:gd name="T5" fmla="*/ 1059 h 2830"/>
                <a:gd name="T6" fmla="*/ 1836 w 1842"/>
                <a:gd name="T7" fmla="*/ 2830 h 2830"/>
                <a:gd name="T8" fmla="*/ 0 w 1842"/>
                <a:gd name="T9" fmla="*/ 1771 h 2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2" h="2830">
                  <a:moveTo>
                    <a:pt x="0" y="1771"/>
                  </a:moveTo>
                  <a:lnTo>
                    <a:pt x="6" y="0"/>
                  </a:lnTo>
                  <a:lnTo>
                    <a:pt x="1842" y="1059"/>
                  </a:lnTo>
                  <a:lnTo>
                    <a:pt x="1836" y="2830"/>
                  </a:lnTo>
                  <a:lnTo>
                    <a:pt x="0" y="177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9" name="Freeform 71">
              <a:extLst>
                <a:ext uri="{FF2B5EF4-FFF2-40B4-BE49-F238E27FC236}">
                  <a16:creationId xmlns:a16="http://schemas.microsoft.com/office/drawing/2014/main" id="{08016E32-25C8-45C5-9340-6C9994379D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78863" y="274639"/>
              <a:ext cx="2924175" cy="4413250"/>
            </a:xfrm>
            <a:custGeom>
              <a:avLst/>
              <a:gdLst>
                <a:gd name="T0" fmla="*/ 0 w 1842"/>
                <a:gd name="T1" fmla="*/ 1721 h 2780"/>
                <a:gd name="T2" fmla="*/ 6 w 1842"/>
                <a:gd name="T3" fmla="*/ 0 h 2780"/>
                <a:gd name="T4" fmla="*/ 1842 w 1842"/>
                <a:gd name="T5" fmla="*/ 1059 h 2780"/>
                <a:gd name="T6" fmla="*/ 1836 w 1842"/>
                <a:gd name="T7" fmla="*/ 2780 h 2780"/>
                <a:gd name="T8" fmla="*/ 0 w 1842"/>
                <a:gd name="T9" fmla="*/ 1721 h 2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2" h="2780">
                  <a:moveTo>
                    <a:pt x="0" y="1721"/>
                  </a:moveTo>
                  <a:lnTo>
                    <a:pt x="6" y="0"/>
                  </a:lnTo>
                  <a:lnTo>
                    <a:pt x="1842" y="1059"/>
                  </a:lnTo>
                  <a:lnTo>
                    <a:pt x="1836" y="2780"/>
                  </a:lnTo>
                  <a:lnTo>
                    <a:pt x="0" y="172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0" name="Freeform 72">
              <a:extLst>
                <a:ext uri="{FF2B5EF4-FFF2-40B4-BE49-F238E27FC236}">
                  <a16:creationId xmlns:a16="http://schemas.microsoft.com/office/drawing/2014/main" id="{D930EFEC-C4D4-482C-BBB3-9B91821F38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78863" y="358776"/>
              <a:ext cx="2924175" cy="4329113"/>
            </a:xfrm>
            <a:custGeom>
              <a:avLst/>
              <a:gdLst>
                <a:gd name="T0" fmla="*/ 1836 w 1842"/>
                <a:gd name="T1" fmla="*/ 2727 h 2727"/>
                <a:gd name="T2" fmla="*/ 0 w 1842"/>
                <a:gd name="T3" fmla="*/ 1668 h 2727"/>
                <a:gd name="T4" fmla="*/ 6 w 1842"/>
                <a:gd name="T5" fmla="*/ 0 h 2727"/>
                <a:gd name="T6" fmla="*/ 1842 w 1842"/>
                <a:gd name="T7" fmla="*/ 1058 h 2727"/>
                <a:gd name="T8" fmla="*/ 1836 w 1842"/>
                <a:gd name="T9" fmla="*/ 2727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2" h="2727">
                  <a:moveTo>
                    <a:pt x="1836" y="2727"/>
                  </a:moveTo>
                  <a:lnTo>
                    <a:pt x="0" y="1668"/>
                  </a:lnTo>
                  <a:lnTo>
                    <a:pt x="6" y="0"/>
                  </a:lnTo>
                  <a:lnTo>
                    <a:pt x="1842" y="1058"/>
                  </a:lnTo>
                  <a:lnTo>
                    <a:pt x="1836" y="2727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1" name="Freeform 73">
              <a:extLst>
                <a:ext uri="{FF2B5EF4-FFF2-40B4-BE49-F238E27FC236}">
                  <a16:creationId xmlns:a16="http://schemas.microsoft.com/office/drawing/2014/main" id="{204092CB-5444-46C6-89B3-758FA07F87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78863" y="358776"/>
              <a:ext cx="2924175" cy="4329113"/>
            </a:xfrm>
            <a:custGeom>
              <a:avLst/>
              <a:gdLst>
                <a:gd name="T0" fmla="*/ 1836 w 1842"/>
                <a:gd name="T1" fmla="*/ 2727 h 2727"/>
                <a:gd name="T2" fmla="*/ 0 w 1842"/>
                <a:gd name="T3" fmla="*/ 1668 h 2727"/>
                <a:gd name="T4" fmla="*/ 6 w 1842"/>
                <a:gd name="T5" fmla="*/ 0 h 2727"/>
                <a:gd name="T6" fmla="*/ 1842 w 1842"/>
                <a:gd name="T7" fmla="*/ 1058 h 2727"/>
                <a:gd name="T8" fmla="*/ 1836 w 1842"/>
                <a:gd name="T9" fmla="*/ 2727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2" h="2727">
                  <a:moveTo>
                    <a:pt x="1836" y="2727"/>
                  </a:moveTo>
                  <a:lnTo>
                    <a:pt x="0" y="1668"/>
                  </a:lnTo>
                  <a:lnTo>
                    <a:pt x="6" y="0"/>
                  </a:lnTo>
                  <a:lnTo>
                    <a:pt x="1842" y="1058"/>
                  </a:lnTo>
                  <a:lnTo>
                    <a:pt x="1836" y="27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2" name="Freeform 74">
              <a:extLst>
                <a:ext uri="{FF2B5EF4-FFF2-40B4-BE49-F238E27FC236}">
                  <a16:creationId xmlns:a16="http://schemas.microsoft.com/office/drawing/2014/main" id="{46A0FE06-DBDF-470E-B2C6-9F2082021F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80088" y="4683126"/>
              <a:ext cx="2922588" cy="2171700"/>
            </a:xfrm>
            <a:custGeom>
              <a:avLst/>
              <a:gdLst>
                <a:gd name="T0" fmla="*/ 0 w 1841"/>
                <a:gd name="T1" fmla="*/ 1368 h 1368"/>
                <a:gd name="T2" fmla="*/ 1840 w 1841"/>
                <a:gd name="T3" fmla="*/ 1368 h 1368"/>
                <a:gd name="T4" fmla="*/ 1841 w 1841"/>
                <a:gd name="T5" fmla="*/ 1060 h 1368"/>
                <a:gd name="T6" fmla="*/ 4 w 1841"/>
                <a:gd name="T7" fmla="*/ 0 h 1368"/>
                <a:gd name="T8" fmla="*/ 0 w 1841"/>
                <a:gd name="T9" fmla="*/ 1368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1" h="1368">
                  <a:moveTo>
                    <a:pt x="0" y="1368"/>
                  </a:moveTo>
                  <a:lnTo>
                    <a:pt x="1840" y="1368"/>
                  </a:lnTo>
                  <a:lnTo>
                    <a:pt x="1841" y="1060"/>
                  </a:lnTo>
                  <a:lnTo>
                    <a:pt x="4" y="0"/>
                  </a:lnTo>
                  <a:lnTo>
                    <a:pt x="0" y="1368"/>
                  </a:lnTo>
                  <a:close/>
                </a:path>
              </a:pathLst>
            </a:custGeom>
            <a:solidFill>
              <a:srgbClr val="E75E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3" name="Freeform 75">
              <a:extLst>
                <a:ext uri="{FF2B5EF4-FFF2-40B4-BE49-F238E27FC236}">
                  <a16:creationId xmlns:a16="http://schemas.microsoft.com/office/drawing/2014/main" id="{235EF81B-D8DB-47D7-BFE5-B72D5625CC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86438" y="3005139"/>
              <a:ext cx="5807075" cy="3360738"/>
            </a:xfrm>
            <a:custGeom>
              <a:avLst/>
              <a:gdLst>
                <a:gd name="T0" fmla="*/ 0 w 3658"/>
                <a:gd name="T1" fmla="*/ 1057 h 2117"/>
                <a:gd name="T2" fmla="*/ 1822 w 3658"/>
                <a:gd name="T3" fmla="*/ 0 h 2117"/>
                <a:gd name="T4" fmla="*/ 3658 w 3658"/>
                <a:gd name="T5" fmla="*/ 1059 h 2117"/>
                <a:gd name="T6" fmla="*/ 1837 w 3658"/>
                <a:gd name="T7" fmla="*/ 2117 h 2117"/>
                <a:gd name="T8" fmla="*/ 0 w 3658"/>
                <a:gd name="T9" fmla="*/ 1057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8" h="2117">
                  <a:moveTo>
                    <a:pt x="0" y="1057"/>
                  </a:moveTo>
                  <a:lnTo>
                    <a:pt x="1822" y="0"/>
                  </a:lnTo>
                  <a:lnTo>
                    <a:pt x="3658" y="1059"/>
                  </a:lnTo>
                  <a:lnTo>
                    <a:pt x="1837" y="2117"/>
                  </a:lnTo>
                  <a:lnTo>
                    <a:pt x="0" y="1057"/>
                  </a:lnTo>
                  <a:close/>
                </a:path>
              </a:pathLst>
            </a:custGeom>
            <a:solidFill>
              <a:srgbClr val="FF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4" name="Freeform 76">
              <a:extLst>
                <a:ext uri="{FF2B5EF4-FFF2-40B4-BE49-F238E27FC236}">
                  <a16:creationId xmlns:a16="http://schemas.microsoft.com/office/drawing/2014/main" id="{BD31CDFB-B5C9-4756-A222-596FD96065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1088" y="4686301"/>
              <a:ext cx="2892425" cy="2168525"/>
            </a:xfrm>
            <a:custGeom>
              <a:avLst/>
              <a:gdLst>
                <a:gd name="T0" fmla="*/ 0 w 1822"/>
                <a:gd name="T1" fmla="*/ 1366 h 1366"/>
                <a:gd name="T2" fmla="*/ 1819 w 1822"/>
                <a:gd name="T3" fmla="*/ 1366 h 1366"/>
                <a:gd name="T4" fmla="*/ 1822 w 1822"/>
                <a:gd name="T5" fmla="*/ 0 h 1366"/>
                <a:gd name="T6" fmla="*/ 1 w 1822"/>
                <a:gd name="T7" fmla="*/ 1058 h 1366"/>
                <a:gd name="T8" fmla="*/ 0 w 1822"/>
                <a:gd name="T9" fmla="*/ 1366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2" h="1366">
                  <a:moveTo>
                    <a:pt x="0" y="1366"/>
                  </a:moveTo>
                  <a:lnTo>
                    <a:pt x="1819" y="1366"/>
                  </a:lnTo>
                  <a:lnTo>
                    <a:pt x="1822" y="0"/>
                  </a:lnTo>
                  <a:lnTo>
                    <a:pt x="1" y="1058"/>
                  </a:lnTo>
                  <a:lnTo>
                    <a:pt x="0" y="1366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5" name="Freeform 77">
              <a:extLst>
                <a:ext uri="{FF2B5EF4-FFF2-40B4-BE49-F238E27FC236}">
                  <a16:creationId xmlns:a16="http://schemas.microsoft.com/office/drawing/2014/main" id="{0679EBF8-B0E2-4153-8EE7-169ABA2A59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67625" y="3194051"/>
              <a:ext cx="112713" cy="917575"/>
            </a:xfrm>
            <a:custGeom>
              <a:avLst/>
              <a:gdLst>
                <a:gd name="T0" fmla="*/ 39 w 71"/>
                <a:gd name="T1" fmla="*/ 579 h 579"/>
                <a:gd name="T2" fmla="*/ 32 w 71"/>
                <a:gd name="T3" fmla="*/ 579 h 579"/>
                <a:gd name="T4" fmla="*/ 0 w 71"/>
                <a:gd name="T5" fmla="*/ 548 h 579"/>
                <a:gd name="T6" fmla="*/ 0 w 71"/>
                <a:gd name="T7" fmla="*/ 32 h 579"/>
                <a:gd name="T8" fmla="*/ 32 w 71"/>
                <a:gd name="T9" fmla="*/ 0 h 579"/>
                <a:gd name="T10" fmla="*/ 39 w 71"/>
                <a:gd name="T11" fmla="*/ 0 h 579"/>
                <a:gd name="T12" fmla="*/ 71 w 71"/>
                <a:gd name="T13" fmla="*/ 32 h 579"/>
                <a:gd name="T14" fmla="*/ 71 w 71"/>
                <a:gd name="T15" fmla="*/ 548 h 579"/>
                <a:gd name="T16" fmla="*/ 39 w 71"/>
                <a:gd name="T17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579">
                  <a:moveTo>
                    <a:pt x="39" y="579"/>
                  </a:moveTo>
                  <a:cubicBezTo>
                    <a:pt x="32" y="579"/>
                    <a:pt x="32" y="579"/>
                    <a:pt x="32" y="579"/>
                  </a:cubicBezTo>
                  <a:cubicBezTo>
                    <a:pt x="15" y="579"/>
                    <a:pt x="0" y="565"/>
                    <a:pt x="0" y="54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5" y="0"/>
                    <a:pt x="3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7" y="0"/>
                    <a:pt x="71" y="14"/>
                    <a:pt x="71" y="32"/>
                  </a:cubicBezTo>
                  <a:cubicBezTo>
                    <a:pt x="71" y="548"/>
                    <a:pt x="71" y="548"/>
                    <a:pt x="71" y="548"/>
                  </a:cubicBezTo>
                  <a:cubicBezTo>
                    <a:pt x="71" y="565"/>
                    <a:pt x="57" y="579"/>
                    <a:pt x="39" y="579"/>
                  </a:cubicBezTo>
                  <a:close/>
                </a:path>
              </a:pathLst>
            </a:custGeom>
            <a:solidFill>
              <a:srgbClr val="F1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6" name="Freeform 78">
              <a:extLst>
                <a:ext uri="{FF2B5EF4-FFF2-40B4-BE49-F238E27FC236}">
                  <a16:creationId xmlns:a16="http://schemas.microsoft.com/office/drawing/2014/main" id="{2138AFC6-47C7-4485-A972-6B28123B38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9500" y="4510089"/>
              <a:ext cx="111125" cy="917575"/>
            </a:xfrm>
            <a:custGeom>
              <a:avLst/>
              <a:gdLst>
                <a:gd name="T0" fmla="*/ 39 w 70"/>
                <a:gd name="T1" fmla="*/ 579 h 579"/>
                <a:gd name="T2" fmla="*/ 32 w 70"/>
                <a:gd name="T3" fmla="*/ 579 h 579"/>
                <a:gd name="T4" fmla="*/ 0 w 70"/>
                <a:gd name="T5" fmla="*/ 547 h 579"/>
                <a:gd name="T6" fmla="*/ 0 w 70"/>
                <a:gd name="T7" fmla="*/ 31 h 579"/>
                <a:gd name="T8" fmla="*/ 32 w 70"/>
                <a:gd name="T9" fmla="*/ 0 h 579"/>
                <a:gd name="T10" fmla="*/ 39 w 70"/>
                <a:gd name="T11" fmla="*/ 0 h 579"/>
                <a:gd name="T12" fmla="*/ 70 w 70"/>
                <a:gd name="T13" fmla="*/ 31 h 579"/>
                <a:gd name="T14" fmla="*/ 70 w 70"/>
                <a:gd name="T15" fmla="*/ 547 h 579"/>
                <a:gd name="T16" fmla="*/ 39 w 70"/>
                <a:gd name="T17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579">
                  <a:moveTo>
                    <a:pt x="39" y="579"/>
                  </a:moveTo>
                  <a:cubicBezTo>
                    <a:pt x="32" y="579"/>
                    <a:pt x="32" y="579"/>
                    <a:pt x="32" y="579"/>
                  </a:cubicBezTo>
                  <a:cubicBezTo>
                    <a:pt x="14" y="579"/>
                    <a:pt x="0" y="565"/>
                    <a:pt x="0" y="5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6" y="0"/>
                    <a:pt x="70" y="14"/>
                    <a:pt x="70" y="31"/>
                  </a:cubicBezTo>
                  <a:cubicBezTo>
                    <a:pt x="70" y="547"/>
                    <a:pt x="70" y="547"/>
                    <a:pt x="70" y="547"/>
                  </a:cubicBezTo>
                  <a:cubicBezTo>
                    <a:pt x="70" y="565"/>
                    <a:pt x="56" y="579"/>
                    <a:pt x="39" y="579"/>
                  </a:cubicBezTo>
                  <a:close/>
                </a:path>
              </a:pathLst>
            </a:custGeom>
            <a:solidFill>
              <a:srgbClr val="F1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7" name="Freeform 79">
              <a:extLst>
                <a:ext uri="{FF2B5EF4-FFF2-40B4-BE49-F238E27FC236}">
                  <a16:creationId xmlns:a16="http://schemas.microsoft.com/office/drawing/2014/main" id="{677E1FD3-9D5F-4B5F-8DBD-44220C762F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5988" y="3883026"/>
              <a:ext cx="112713" cy="919163"/>
            </a:xfrm>
            <a:custGeom>
              <a:avLst/>
              <a:gdLst>
                <a:gd name="T0" fmla="*/ 39 w 71"/>
                <a:gd name="T1" fmla="*/ 580 h 580"/>
                <a:gd name="T2" fmla="*/ 32 w 71"/>
                <a:gd name="T3" fmla="*/ 580 h 580"/>
                <a:gd name="T4" fmla="*/ 0 w 71"/>
                <a:gd name="T5" fmla="*/ 548 h 580"/>
                <a:gd name="T6" fmla="*/ 0 w 71"/>
                <a:gd name="T7" fmla="*/ 32 h 580"/>
                <a:gd name="T8" fmla="*/ 32 w 71"/>
                <a:gd name="T9" fmla="*/ 0 h 580"/>
                <a:gd name="T10" fmla="*/ 39 w 71"/>
                <a:gd name="T11" fmla="*/ 0 h 580"/>
                <a:gd name="T12" fmla="*/ 71 w 71"/>
                <a:gd name="T13" fmla="*/ 32 h 580"/>
                <a:gd name="T14" fmla="*/ 71 w 71"/>
                <a:gd name="T15" fmla="*/ 548 h 580"/>
                <a:gd name="T16" fmla="*/ 39 w 71"/>
                <a:gd name="T17" fmla="*/ 58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580">
                  <a:moveTo>
                    <a:pt x="39" y="580"/>
                  </a:moveTo>
                  <a:cubicBezTo>
                    <a:pt x="32" y="580"/>
                    <a:pt x="32" y="580"/>
                    <a:pt x="32" y="580"/>
                  </a:cubicBezTo>
                  <a:cubicBezTo>
                    <a:pt x="15" y="580"/>
                    <a:pt x="0" y="565"/>
                    <a:pt x="0" y="54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7" y="0"/>
                    <a:pt x="71" y="15"/>
                    <a:pt x="71" y="32"/>
                  </a:cubicBezTo>
                  <a:cubicBezTo>
                    <a:pt x="71" y="548"/>
                    <a:pt x="71" y="548"/>
                    <a:pt x="71" y="548"/>
                  </a:cubicBezTo>
                  <a:cubicBezTo>
                    <a:pt x="71" y="565"/>
                    <a:pt x="57" y="580"/>
                    <a:pt x="39" y="580"/>
                  </a:cubicBezTo>
                  <a:close/>
                </a:path>
              </a:pathLst>
            </a:custGeom>
            <a:solidFill>
              <a:srgbClr val="F1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8" name="Freeform 80">
              <a:extLst>
                <a:ext uri="{FF2B5EF4-FFF2-40B4-BE49-F238E27FC236}">
                  <a16:creationId xmlns:a16="http://schemas.microsoft.com/office/drawing/2014/main" id="{EE478074-E328-43D7-A44B-3DBFD854D4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23175" y="3149601"/>
              <a:ext cx="2405063" cy="1454150"/>
            </a:xfrm>
            <a:custGeom>
              <a:avLst/>
              <a:gdLst>
                <a:gd name="T0" fmla="*/ 1515 w 1515"/>
                <a:gd name="T1" fmla="*/ 873 h 916"/>
                <a:gd name="T2" fmla="*/ 1515 w 1515"/>
                <a:gd name="T3" fmla="*/ 916 h 916"/>
                <a:gd name="T4" fmla="*/ 0 w 1515"/>
                <a:gd name="T5" fmla="*/ 43 h 916"/>
                <a:gd name="T6" fmla="*/ 1 w 1515"/>
                <a:gd name="T7" fmla="*/ 0 h 916"/>
                <a:gd name="T8" fmla="*/ 1515 w 1515"/>
                <a:gd name="T9" fmla="*/ 873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5" h="916">
                  <a:moveTo>
                    <a:pt x="1515" y="873"/>
                  </a:moveTo>
                  <a:lnTo>
                    <a:pt x="1515" y="916"/>
                  </a:lnTo>
                  <a:lnTo>
                    <a:pt x="0" y="43"/>
                  </a:lnTo>
                  <a:lnTo>
                    <a:pt x="1" y="0"/>
                  </a:lnTo>
                  <a:lnTo>
                    <a:pt x="1515" y="873"/>
                  </a:lnTo>
                  <a:close/>
                </a:path>
              </a:pathLst>
            </a:custGeom>
            <a:solidFill>
              <a:srgbClr val="CC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9" name="Freeform 81">
              <a:extLst>
                <a:ext uri="{FF2B5EF4-FFF2-40B4-BE49-F238E27FC236}">
                  <a16:creationId xmlns:a16="http://schemas.microsoft.com/office/drawing/2014/main" id="{1458E1C1-EC3E-4701-BEF0-02CDB186DB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28238" y="3836989"/>
              <a:ext cx="1203325" cy="766763"/>
            </a:xfrm>
            <a:custGeom>
              <a:avLst/>
              <a:gdLst>
                <a:gd name="T0" fmla="*/ 0 w 758"/>
                <a:gd name="T1" fmla="*/ 440 h 483"/>
                <a:gd name="T2" fmla="*/ 758 w 758"/>
                <a:gd name="T3" fmla="*/ 0 h 483"/>
                <a:gd name="T4" fmla="*/ 758 w 758"/>
                <a:gd name="T5" fmla="*/ 43 h 483"/>
                <a:gd name="T6" fmla="*/ 0 w 758"/>
                <a:gd name="T7" fmla="*/ 483 h 483"/>
                <a:gd name="T8" fmla="*/ 0 w 758"/>
                <a:gd name="T9" fmla="*/ 44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483">
                  <a:moveTo>
                    <a:pt x="0" y="440"/>
                  </a:moveTo>
                  <a:lnTo>
                    <a:pt x="758" y="0"/>
                  </a:lnTo>
                  <a:lnTo>
                    <a:pt x="758" y="43"/>
                  </a:lnTo>
                  <a:lnTo>
                    <a:pt x="0" y="483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F2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0" name="Freeform 82">
              <a:extLst>
                <a:ext uri="{FF2B5EF4-FFF2-40B4-BE49-F238E27FC236}">
                  <a16:creationId xmlns:a16="http://schemas.microsoft.com/office/drawing/2014/main" id="{3D7445DE-3D48-4690-A5D6-9066F05FBD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24763" y="2451101"/>
              <a:ext cx="3606800" cy="2084388"/>
            </a:xfrm>
            <a:custGeom>
              <a:avLst/>
              <a:gdLst>
                <a:gd name="T0" fmla="*/ 0 w 2272"/>
                <a:gd name="T1" fmla="*/ 440 h 1313"/>
                <a:gd name="T2" fmla="*/ 758 w 2272"/>
                <a:gd name="T3" fmla="*/ 0 h 1313"/>
                <a:gd name="T4" fmla="*/ 2272 w 2272"/>
                <a:gd name="T5" fmla="*/ 873 h 1313"/>
                <a:gd name="T6" fmla="*/ 1514 w 2272"/>
                <a:gd name="T7" fmla="*/ 1313 h 1313"/>
                <a:gd name="T8" fmla="*/ 0 w 2272"/>
                <a:gd name="T9" fmla="*/ 440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2" h="1313">
                  <a:moveTo>
                    <a:pt x="0" y="440"/>
                  </a:moveTo>
                  <a:lnTo>
                    <a:pt x="758" y="0"/>
                  </a:lnTo>
                  <a:lnTo>
                    <a:pt x="2272" y="873"/>
                  </a:lnTo>
                  <a:lnTo>
                    <a:pt x="1514" y="1313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1" name="Freeform 83">
              <a:extLst>
                <a:ext uri="{FF2B5EF4-FFF2-40B4-BE49-F238E27FC236}">
                  <a16:creationId xmlns:a16="http://schemas.microsoft.com/office/drawing/2014/main" id="{9059DA56-9763-41DF-ACA6-C45E577067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854076"/>
              <a:ext cx="1917700" cy="2933700"/>
            </a:xfrm>
            <a:custGeom>
              <a:avLst/>
              <a:gdLst>
                <a:gd name="T0" fmla="*/ 1208 w 1208"/>
                <a:gd name="T1" fmla="*/ 695 h 1848"/>
                <a:gd name="T2" fmla="*/ 1205 w 1208"/>
                <a:gd name="T3" fmla="*/ 1848 h 1848"/>
                <a:gd name="T4" fmla="*/ 0 w 1208"/>
                <a:gd name="T5" fmla="*/ 1153 h 1848"/>
                <a:gd name="T6" fmla="*/ 3 w 1208"/>
                <a:gd name="T7" fmla="*/ 0 h 1848"/>
                <a:gd name="T8" fmla="*/ 1208 w 1208"/>
                <a:gd name="T9" fmla="*/ 695 h 1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8" h="1848">
                  <a:moveTo>
                    <a:pt x="1208" y="695"/>
                  </a:moveTo>
                  <a:lnTo>
                    <a:pt x="1205" y="1848"/>
                  </a:lnTo>
                  <a:lnTo>
                    <a:pt x="0" y="1153"/>
                  </a:lnTo>
                  <a:lnTo>
                    <a:pt x="3" y="0"/>
                  </a:lnTo>
                  <a:lnTo>
                    <a:pt x="1208" y="695"/>
                  </a:lnTo>
                  <a:close/>
                </a:path>
              </a:pathLst>
            </a:custGeom>
            <a:solidFill>
              <a:srgbClr val="CC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2" name="Freeform 84">
              <a:extLst>
                <a:ext uri="{FF2B5EF4-FFF2-40B4-BE49-F238E27FC236}">
                  <a16:creationId xmlns:a16="http://schemas.microsoft.com/office/drawing/2014/main" id="{44516D96-7ABC-4ABE-B56B-6B3A496F14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85238" y="1008064"/>
              <a:ext cx="1717675" cy="2625725"/>
            </a:xfrm>
            <a:custGeom>
              <a:avLst/>
              <a:gdLst>
                <a:gd name="T0" fmla="*/ 1082 w 1082"/>
                <a:gd name="T1" fmla="*/ 622 h 1654"/>
                <a:gd name="T2" fmla="*/ 1079 w 1082"/>
                <a:gd name="T3" fmla="*/ 1654 h 1654"/>
                <a:gd name="T4" fmla="*/ 0 w 1082"/>
                <a:gd name="T5" fmla="*/ 1032 h 1654"/>
                <a:gd name="T6" fmla="*/ 3 w 1082"/>
                <a:gd name="T7" fmla="*/ 0 h 1654"/>
                <a:gd name="T8" fmla="*/ 1082 w 1082"/>
                <a:gd name="T9" fmla="*/ 622 h 1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2" h="1654">
                  <a:moveTo>
                    <a:pt x="1082" y="622"/>
                  </a:moveTo>
                  <a:lnTo>
                    <a:pt x="1079" y="1654"/>
                  </a:lnTo>
                  <a:lnTo>
                    <a:pt x="0" y="1032"/>
                  </a:lnTo>
                  <a:lnTo>
                    <a:pt x="3" y="0"/>
                  </a:lnTo>
                  <a:lnTo>
                    <a:pt x="1082" y="622"/>
                  </a:lnTo>
                  <a:close/>
                </a:path>
              </a:pathLst>
            </a:custGeom>
            <a:solidFill>
              <a:srgbClr val="E75E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3" name="Freeform 85">
              <a:extLst>
                <a:ext uri="{FF2B5EF4-FFF2-40B4-BE49-F238E27FC236}">
                  <a16:creationId xmlns:a16="http://schemas.microsoft.com/office/drawing/2014/main" id="{9069C13F-2A48-4F6C-9F1A-58B5F7C9A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98163" y="1911351"/>
              <a:ext cx="85725" cy="1876425"/>
            </a:xfrm>
            <a:custGeom>
              <a:avLst/>
              <a:gdLst>
                <a:gd name="T0" fmla="*/ 3 w 54"/>
                <a:gd name="T1" fmla="*/ 29 h 1182"/>
                <a:gd name="T2" fmla="*/ 54 w 54"/>
                <a:gd name="T3" fmla="*/ 0 h 1182"/>
                <a:gd name="T4" fmla="*/ 50 w 54"/>
                <a:gd name="T5" fmla="*/ 1152 h 1182"/>
                <a:gd name="T6" fmla="*/ 0 w 54"/>
                <a:gd name="T7" fmla="*/ 1182 h 1182"/>
                <a:gd name="T8" fmla="*/ 3 w 54"/>
                <a:gd name="T9" fmla="*/ 29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182">
                  <a:moveTo>
                    <a:pt x="3" y="29"/>
                  </a:moveTo>
                  <a:lnTo>
                    <a:pt x="54" y="0"/>
                  </a:lnTo>
                  <a:lnTo>
                    <a:pt x="50" y="1152"/>
                  </a:lnTo>
                  <a:lnTo>
                    <a:pt x="0" y="1182"/>
                  </a:lnTo>
                  <a:lnTo>
                    <a:pt x="3" y="29"/>
                  </a:lnTo>
                  <a:close/>
                </a:path>
              </a:pathLst>
            </a:custGeom>
            <a:solidFill>
              <a:srgbClr val="FF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4" name="Freeform 86">
              <a:extLst>
                <a:ext uri="{FF2B5EF4-FFF2-40B4-BE49-F238E27FC236}">
                  <a16:creationId xmlns:a16="http://schemas.microsoft.com/office/drawing/2014/main" id="{275C003E-FAEA-49A1-A570-7B7D08A51E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9988" y="808039"/>
              <a:ext cx="1993900" cy="1149350"/>
            </a:xfrm>
            <a:custGeom>
              <a:avLst/>
              <a:gdLst>
                <a:gd name="T0" fmla="*/ 0 w 1256"/>
                <a:gd name="T1" fmla="*/ 29 h 724"/>
                <a:gd name="T2" fmla="*/ 51 w 1256"/>
                <a:gd name="T3" fmla="*/ 0 h 724"/>
                <a:gd name="T4" fmla="*/ 1256 w 1256"/>
                <a:gd name="T5" fmla="*/ 695 h 724"/>
                <a:gd name="T6" fmla="*/ 1205 w 1256"/>
                <a:gd name="T7" fmla="*/ 724 h 724"/>
                <a:gd name="T8" fmla="*/ 0 w 1256"/>
                <a:gd name="T9" fmla="*/ 29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6" h="724">
                  <a:moveTo>
                    <a:pt x="0" y="29"/>
                  </a:moveTo>
                  <a:lnTo>
                    <a:pt x="51" y="0"/>
                  </a:lnTo>
                  <a:lnTo>
                    <a:pt x="1256" y="695"/>
                  </a:lnTo>
                  <a:lnTo>
                    <a:pt x="1205" y="724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2F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5" name="Freeform 87">
              <a:extLst>
                <a:ext uri="{FF2B5EF4-FFF2-40B4-BE49-F238E27FC236}">
                  <a16:creationId xmlns:a16="http://schemas.microsoft.com/office/drawing/2014/main" id="{FA394F98-6D68-42C0-8742-3AB2087CA2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85238" y="1719264"/>
              <a:ext cx="542925" cy="1089025"/>
            </a:xfrm>
            <a:custGeom>
              <a:avLst/>
              <a:gdLst>
                <a:gd name="T0" fmla="*/ 270 w 342"/>
                <a:gd name="T1" fmla="*/ 230 h 687"/>
                <a:gd name="T2" fmla="*/ 84 w 342"/>
                <a:gd name="T3" fmla="*/ 32 h 687"/>
                <a:gd name="T4" fmla="*/ 2 w 342"/>
                <a:gd name="T5" fmla="*/ 0 h 687"/>
                <a:gd name="T6" fmla="*/ 0 w 342"/>
                <a:gd name="T7" fmla="*/ 564 h 687"/>
                <a:gd name="T8" fmla="*/ 82 w 342"/>
                <a:gd name="T9" fmla="*/ 627 h 687"/>
                <a:gd name="T10" fmla="*/ 146 w 342"/>
                <a:gd name="T11" fmla="*/ 655 h 687"/>
                <a:gd name="T12" fmla="*/ 146 w 342"/>
                <a:gd name="T13" fmla="*/ 655 h 687"/>
                <a:gd name="T14" fmla="*/ 342 w 342"/>
                <a:gd name="T15" fmla="*/ 479 h 687"/>
                <a:gd name="T16" fmla="*/ 269 w 342"/>
                <a:gd name="T17" fmla="*/ 230 h 687"/>
                <a:gd name="T18" fmla="*/ 270 w 342"/>
                <a:gd name="T19" fmla="*/ 23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2" h="687">
                  <a:moveTo>
                    <a:pt x="270" y="230"/>
                  </a:moveTo>
                  <a:cubicBezTo>
                    <a:pt x="223" y="147"/>
                    <a:pt x="157" y="74"/>
                    <a:pt x="84" y="32"/>
                  </a:cubicBezTo>
                  <a:cubicBezTo>
                    <a:pt x="55" y="15"/>
                    <a:pt x="28" y="5"/>
                    <a:pt x="2" y="0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26" y="589"/>
                    <a:pt x="54" y="611"/>
                    <a:pt x="82" y="627"/>
                  </a:cubicBezTo>
                  <a:cubicBezTo>
                    <a:pt x="104" y="640"/>
                    <a:pt x="126" y="649"/>
                    <a:pt x="146" y="655"/>
                  </a:cubicBezTo>
                  <a:cubicBezTo>
                    <a:pt x="146" y="655"/>
                    <a:pt x="146" y="655"/>
                    <a:pt x="146" y="655"/>
                  </a:cubicBezTo>
                  <a:cubicBezTo>
                    <a:pt x="258" y="687"/>
                    <a:pt x="342" y="618"/>
                    <a:pt x="342" y="479"/>
                  </a:cubicBezTo>
                  <a:cubicBezTo>
                    <a:pt x="342" y="398"/>
                    <a:pt x="315" y="309"/>
                    <a:pt x="269" y="230"/>
                  </a:cubicBezTo>
                  <a:lnTo>
                    <a:pt x="270" y="230"/>
                  </a:lnTo>
                  <a:close/>
                </a:path>
              </a:pathLst>
            </a:custGeom>
            <a:solidFill>
              <a:srgbClr val="C95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6" name="Freeform 88">
              <a:extLst>
                <a:ext uri="{FF2B5EF4-FFF2-40B4-BE49-F238E27FC236}">
                  <a16:creationId xmlns:a16="http://schemas.microsoft.com/office/drawing/2014/main" id="{305B2221-084E-48EF-A3F8-E2890F534C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20250" y="2825751"/>
              <a:ext cx="222250" cy="371475"/>
            </a:xfrm>
            <a:custGeom>
              <a:avLst/>
              <a:gdLst>
                <a:gd name="T0" fmla="*/ 0 w 140"/>
                <a:gd name="T1" fmla="*/ 153 h 234"/>
                <a:gd name="T2" fmla="*/ 139 w 140"/>
                <a:gd name="T3" fmla="*/ 234 h 234"/>
                <a:gd name="T4" fmla="*/ 140 w 140"/>
                <a:gd name="T5" fmla="*/ 80 h 234"/>
                <a:gd name="T6" fmla="*/ 1 w 140"/>
                <a:gd name="T7" fmla="*/ 0 h 234"/>
                <a:gd name="T8" fmla="*/ 0 w 140"/>
                <a:gd name="T9" fmla="*/ 15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234">
                  <a:moveTo>
                    <a:pt x="0" y="153"/>
                  </a:moveTo>
                  <a:lnTo>
                    <a:pt x="139" y="234"/>
                  </a:lnTo>
                  <a:lnTo>
                    <a:pt x="140" y="80"/>
                  </a:lnTo>
                  <a:lnTo>
                    <a:pt x="1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95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7" name="Freeform 89">
              <a:extLst>
                <a:ext uri="{FF2B5EF4-FFF2-40B4-BE49-F238E27FC236}">
                  <a16:creationId xmlns:a16="http://schemas.microsoft.com/office/drawing/2014/main" id="{7F1B5580-CB68-4739-927A-AF254993D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72675" y="2681289"/>
              <a:ext cx="222250" cy="719138"/>
            </a:xfrm>
            <a:custGeom>
              <a:avLst/>
              <a:gdLst>
                <a:gd name="T0" fmla="*/ 0 w 140"/>
                <a:gd name="T1" fmla="*/ 372 h 453"/>
                <a:gd name="T2" fmla="*/ 139 w 140"/>
                <a:gd name="T3" fmla="*/ 453 h 453"/>
                <a:gd name="T4" fmla="*/ 140 w 140"/>
                <a:gd name="T5" fmla="*/ 81 h 453"/>
                <a:gd name="T6" fmla="*/ 1 w 140"/>
                <a:gd name="T7" fmla="*/ 0 h 453"/>
                <a:gd name="T8" fmla="*/ 0 w 140"/>
                <a:gd name="T9" fmla="*/ 37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453">
                  <a:moveTo>
                    <a:pt x="0" y="372"/>
                  </a:moveTo>
                  <a:lnTo>
                    <a:pt x="139" y="453"/>
                  </a:lnTo>
                  <a:lnTo>
                    <a:pt x="140" y="81"/>
                  </a:lnTo>
                  <a:lnTo>
                    <a:pt x="1" y="0"/>
                  </a:lnTo>
                  <a:lnTo>
                    <a:pt x="0" y="372"/>
                  </a:lnTo>
                  <a:close/>
                </a:path>
              </a:pathLst>
            </a:custGeom>
            <a:solidFill>
              <a:srgbClr val="C95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8" name="Freeform 90">
              <a:extLst>
                <a:ext uri="{FF2B5EF4-FFF2-40B4-BE49-F238E27FC236}">
                  <a16:creationId xmlns:a16="http://schemas.microsoft.com/office/drawing/2014/main" id="{8556DEA4-F61A-48D9-95C8-C00B3CF5DC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31450" y="2560639"/>
              <a:ext cx="223838" cy="1046163"/>
            </a:xfrm>
            <a:custGeom>
              <a:avLst/>
              <a:gdLst>
                <a:gd name="T0" fmla="*/ 0 w 141"/>
                <a:gd name="T1" fmla="*/ 579 h 659"/>
                <a:gd name="T2" fmla="*/ 139 w 141"/>
                <a:gd name="T3" fmla="*/ 659 h 659"/>
                <a:gd name="T4" fmla="*/ 141 w 141"/>
                <a:gd name="T5" fmla="*/ 81 h 659"/>
                <a:gd name="T6" fmla="*/ 2 w 141"/>
                <a:gd name="T7" fmla="*/ 0 h 659"/>
                <a:gd name="T8" fmla="*/ 0 w 141"/>
                <a:gd name="T9" fmla="*/ 57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659">
                  <a:moveTo>
                    <a:pt x="0" y="579"/>
                  </a:moveTo>
                  <a:lnTo>
                    <a:pt x="139" y="659"/>
                  </a:lnTo>
                  <a:lnTo>
                    <a:pt x="141" y="81"/>
                  </a:lnTo>
                  <a:lnTo>
                    <a:pt x="2" y="0"/>
                  </a:lnTo>
                  <a:lnTo>
                    <a:pt x="0" y="579"/>
                  </a:lnTo>
                  <a:close/>
                </a:path>
              </a:pathLst>
            </a:custGeom>
            <a:solidFill>
              <a:srgbClr val="C95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9" name="Freeform 91">
              <a:extLst>
                <a:ext uri="{FF2B5EF4-FFF2-40B4-BE49-F238E27FC236}">
                  <a16:creationId xmlns:a16="http://schemas.microsoft.com/office/drawing/2014/main" id="{76D88FB2-00BF-4316-9ED7-A95276F01C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32925" y="1322389"/>
              <a:ext cx="877888" cy="1128713"/>
            </a:xfrm>
            <a:custGeom>
              <a:avLst/>
              <a:gdLst>
                <a:gd name="T0" fmla="*/ 1 w 553"/>
                <a:gd name="T1" fmla="*/ 0 h 711"/>
                <a:gd name="T2" fmla="*/ 0 w 553"/>
                <a:gd name="T3" fmla="*/ 392 h 711"/>
                <a:gd name="T4" fmla="*/ 552 w 553"/>
                <a:gd name="T5" fmla="*/ 711 h 711"/>
                <a:gd name="T6" fmla="*/ 553 w 553"/>
                <a:gd name="T7" fmla="*/ 318 h 711"/>
                <a:gd name="T8" fmla="*/ 1 w 553"/>
                <a:gd name="T9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711">
                  <a:moveTo>
                    <a:pt x="1" y="0"/>
                  </a:moveTo>
                  <a:lnTo>
                    <a:pt x="0" y="392"/>
                  </a:lnTo>
                  <a:lnTo>
                    <a:pt x="552" y="711"/>
                  </a:lnTo>
                  <a:lnTo>
                    <a:pt x="553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95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0" name="Freeform 92">
              <a:extLst>
                <a:ext uri="{FF2B5EF4-FFF2-40B4-BE49-F238E27FC236}">
                  <a16:creationId xmlns:a16="http://schemas.microsoft.com/office/drawing/2014/main" id="{A8477613-1851-4D0F-B080-D3B4B80B44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58325" y="2933701"/>
              <a:ext cx="220663" cy="469900"/>
            </a:xfrm>
            <a:custGeom>
              <a:avLst/>
              <a:gdLst>
                <a:gd name="T0" fmla="*/ 139 w 139"/>
                <a:gd name="T1" fmla="*/ 79 h 296"/>
                <a:gd name="T2" fmla="*/ 139 w 139"/>
                <a:gd name="T3" fmla="*/ 296 h 296"/>
                <a:gd name="T4" fmla="*/ 0 w 139"/>
                <a:gd name="T5" fmla="*/ 216 h 296"/>
                <a:gd name="T6" fmla="*/ 0 w 139"/>
                <a:gd name="T7" fmla="*/ 0 h 296"/>
                <a:gd name="T8" fmla="*/ 139 w 139"/>
                <a:gd name="T9" fmla="*/ 79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296">
                  <a:moveTo>
                    <a:pt x="139" y="79"/>
                  </a:moveTo>
                  <a:lnTo>
                    <a:pt x="139" y="296"/>
                  </a:lnTo>
                  <a:lnTo>
                    <a:pt x="0" y="216"/>
                  </a:lnTo>
                  <a:lnTo>
                    <a:pt x="0" y="0"/>
                  </a:lnTo>
                  <a:lnTo>
                    <a:pt x="139" y="79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1" name="Freeform 93">
              <a:extLst>
                <a:ext uri="{FF2B5EF4-FFF2-40B4-BE49-F238E27FC236}">
                  <a16:creationId xmlns:a16="http://schemas.microsoft.com/office/drawing/2014/main" id="{98EEE734-3971-4E0A-8DDD-5206412DFA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78988" y="3013076"/>
              <a:ext cx="80963" cy="390525"/>
            </a:xfrm>
            <a:custGeom>
              <a:avLst/>
              <a:gdLst>
                <a:gd name="T0" fmla="*/ 0 w 51"/>
                <a:gd name="T1" fmla="*/ 29 h 246"/>
                <a:gd name="T2" fmla="*/ 51 w 51"/>
                <a:gd name="T3" fmla="*/ 0 h 246"/>
                <a:gd name="T4" fmla="*/ 50 w 51"/>
                <a:gd name="T5" fmla="*/ 217 h 246"/>
                <a:gd name="T6" fmla="*/ 0 w 51"/>
                <a:gd name="T7" fmla="*/ 246 h 246"/>
                <a:gd name="T8" fmla="*/ 0 w 51"/>
                <a:gd name="T9" fmla="*/ 2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6">
                  <a:moveTo>
                    <a:pt x="0" y="29"/>
                  </a:moveTo>
                  <a:lnTo>
                    <a:pt x="51" y="0"/>
                  </a:lnTo>
                  <a:lnTo>
                    <a:pt x="50" y="217"/>
                  </a:lnTo>
                  <a:lnTo>
                    <a:pt x="0" y="246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2" name="Freeform 94">
              <a:extLst>
                <a:ext uri="{FF2B5EF4-FFF2-40B4-BE49-F238E27FC236}">
                  <a16:creationId xmlns:a16="http://schemas.microsoft.com/office/drawing/2014/main" id="{7032449A-94AF-4C63-ADEF-E6339DA3F5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58325" y="2887664"/>
              <a:ext cx="301625" cy="171450"/>
            </a:xfrm>
            <a:custGeom>
              <a:avLst/>
              <a:gdLst>
                <a:gd name="T0" fmla="*/ 0 w 190"/>
                <a:gd name="T1" fmla="*/ 29 h 108"/>
                <a:gd name="T2" fmla="*/ 51 w 190"/>
                <a:gd name="T3" fmla="*/ 0 h 108"/>
                <a:gd name="T4" fmla="*/ 190 w 190"/>
                <a:gd name="T5" fmla="*/ 79 h 108"/>
                <a:gd name="T6" fmla="*/ 139 w 190"/>
                <a:gd name="T7" fmla="*/ 108 h 108"/>
                <a:gd name="T8" fmla="*/ 0 w 190"/>
                <a:gd name="T9" fmla="*/ 2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08">
                  <a:moveTo>
                    <a:pt x="0" y="29"/>
                  </a:moveTo>
                  <a:lnTo>
                    <a:pt x="51" y="0"/>
                  </a:lnTo>
                  <a:lnTo>
                    <a:pt x="190" y="79"/>
                  </a:lnTo>
                  <a:lnTo>
                    <a:pt x="139" y="10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D4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3" name="Freeform 95">
              <a:extLst>
                <a:ext uri="{FF2B5EF4-FFF2-40B4-BE49-F238E27FC236}">
                  <a16:creationId xmlns:a16="http://schemas.microsoft.com/office/drawing/2014/main" id="{A4AC7B91-31A8-401A-B24C-C7BEA0231A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9163" y="2789239"/>
              <a:ext cx="223838" cy="815975"/>
            </a:xfrm>
            <a:custGeom>
              <a:avLst/>
              <a:gdLst>
                <a:gd name="T0" fmla="*/ 141 w 141"/>
                <a:gd name="T1" fmla="*/ 80 h 514"/>
                <a:gd name="T2" fmla="*/ 139 w 141"/>
                <a:gd name="T3" fmla="*/ 514 h 514"/>
                <a:gd name="T4" fmla="*/ 0 w 141"/>
                <a:gd name="T5" fmla="*/ 434 h 514"/>
                <a:gd name="T6" fmla="*/ 2 w 141"/>
                <a:gd name="T7" fmla="*/ 0 h 514"/>
                <a:gd name="T8" fmla="*/ 141 w 141"/>
                <a:gd name="T9" fmla="*/ 8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514">
                  <a:moveTo>
                    <a:pt x="141" y="80"/>
                  </a:moveTo>
                  <a:lnTo>
                    <a:pt x="139" y="514"/>
                  </a:lnTo>
                  <a:lnTo>
                    <a:pt x="0" y="434"/>
                  </a:lnTo>
                  <a:lnTo>
                    <a:pt x="2" y="0"/>
                  </a:lnTo>
                  <a:lnTo>
                    <a:pt x="141" y="80"/>
                  </a:lnTo>
                  <a:close/>
                </a:path>
              </a:pathLst>
            </a:custGeom>
            <a:solidFill>
              <a:srgbClr val="FE97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4" name="Freeform 96">
              <a:extLst>
                <a:ext uri="{FF2B5EF4-FFF2-40B4-BE49-F238E27FC236}">
                  <a16:creationId xmlns:a16="http://schemas.microsoft.com/office/drawing/2014/main" id="{DA11DC6F-ADE2-4C9A-AD4F-F279CAD25D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29825" y="2870201"/>
              <a:ext cx="82550" cy="735013"/>
            </a:xfrm>
            <a:custGeom>
              <a:avLst/>
              <a:gdLst>
                <a:gd name="T0" fmla="*/ 2 w 52"/>
                <a:gd name="T1" fmla="*/ 29 h 463"/>
                <a:gd name="T2" fmla="*/ 52 w 52"/>
                <a:gd name="T3" fmla="*/ 0 h 463"/>
                <a:gd name="T4" fmla="*/ 51 w 52"/>
                <a:gd name="T5" fmla="*/ 433 h 463"/>
                <a:gd name="T6" fmla="*/ 0 w 52"/>
                <a:gd name="T7" fmla="*/ 463 h 463"/>
                <a:gd name="T8" fmla="*/ 2 w 52"/>
                <a:gd name="T9" fmla="*/ 2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63">
                  <a:moveTo>
                    <a:pt x="2" y="29"/>
                  </a:moveTo>
                  <a:lnTo>
                    <a:pt x="52" y="0"/>
                  </a:lnTo>
                  <a:lnTo>
                    <a:pt x="51" y="433"/>
                  </a:lnTo>
                  <a:lnTo>
                    <a:pt x="0" y="463"/>
                  </a:lnTo>
                  <a:lnTo>
                    <a:pt x="2" y="29"/>
                  </a:lnTo>
                  <a:close/>
                </a:path>
              </a:pathLst>
            </a:custGeom>
            <a:solidFill>
              <a:srgbClr val="FFD4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5" name="Freeform 97">
              <a:extLst>
                <a:ext uri="{FF2B5EF4-FFF2-40B4-BE49-F238E27FC236}">
                  <a16:creationId xmlns:a16="http://schemas.microsoft.com/office/drawing/2014/main" id="{8E33FA0C-98F8-43D8-A1FC-A233CE9F7D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12338" y="2743201"/>
              <a:ext cx="300038" cy="173038"/>
            </a:xfrm>
            <a:custGeom>
              <a:avLst/>
              <a:gdLst>
                <a:gd name="T0" fmla="*/ 0 w 189"/>
                <a:gd name="T1" fmla="*/ 29 h 109"/>
                <a:gd name="T2" fmla="*/ 50 w 189"/>
                <a:gd name="T3" fmla="*/ 0 h 109"/>
                <a:gd name="T4" fmla="*/ 189 w 189"/>
                <a:gd name="T5" fmla="*/ 80 h 109"/>
                <a:gd name="T6" fmla="*/ 139 w 189"/>
                <a:gd name="T7" fmla="*/ 109 h 109"/>
                <a:gd name="T8" fmla="*/ 0 w 189"/>
                <a:gd name="T9" fmla="*/ 2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09">
                  <a:moveTo>
                    <a:pt x="0" y="29"/>
                  </a:moveTo>
                  <a:lnTo>
                    <a:pt x="50" y="0"/>
                  </a:lnTo>
                  <a:lnTo>
                    <a:pt x="189" y="80"/>
                  </a:lnTo>
                  <a:lnTo>
                    <a:pt x="139" y="10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EB5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6" name="Freeform 98">
              <a:extLst>
                <a:ext uri="{FF2B5EF4-FFF2-40B4-BE49-F238E27FC236}">
                  <a16:creationId xmlns:a16="http://schemas.microsoft.com/office/drawing/2014/main" id="{60E3C18F-2410-4D40-8557-AA9D22135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67938" y="2668589"/>
              <a:ext cx="223838" cy="1141413"/>
            </a:xfrm>
            <a:custGeom>
              <a:avLst/>
              <a:gdLst>
                <a:gd name="T0" fmla="*/ 141 w 141"/>
                <a:gd name="T1" fmla="*/ 80 h 719"/>
                <a:gd name="T2" fmla="*/ 139 w 141"/>
                <a:gd name="T3" fmla="*/ 719 h 719"/>
                <a:gd name="T4" fmla="*/ 0 w 141"/>
                <a:gd name="T5" fmla="*/ 639 h 719"/>
                <a:gd name="T6" fmla="*/ 2 w 141"/>
                <a:gd name="T7" fmla="*/ 0 h 719"/>
                <a:gd name="T8" fmla="*/ 141 w 141"/>
                <a:gd name="T9" fmla="*/ 8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719">
                  <a:moveTo>
                    <a:pt x="141" y="80"/>
                  </a:moveTo>
                  <a:lnTo>
                    <a:pt x="139" y="719"/>
                  </a:lnTo>
                  <a:lnTo>
                    <a:pt x="0" y="639"/>
                  </a:lnTo>
                  <a:lnTo>
                    <a:pt x="2" y="0"/>
                  </a:lnTo>
                  <a:lnTo>
                    <a:pt x="141" y="80"/>
                  </a:lnTo>
                  <a:close/>
                </a:path>
              </a:pathLst>
            </a:custGeom>
            <a:solidFill>
              <a:srgbClr val="FF79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7" name="Freeform 99">
              <a:extLst>
                <a:ext uri="{FF2B5EF4-FFF2-40B4-BE49-F238E27FC236}">
                  <a16:creationId xmlns:a16="http://schemas.microsoft.com/office/drawing/2014/main" id="{F1536718-5477-4758-8959-5B005864BE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88600" y="2749551"/>
              <a:ext cx="84138" cy="1060450"/>
            </a:xfrm>
            <a:custGeom>
              <a:avLst/>
              <a:gdLst>
                <a:gd name="T0" fmla="*/ 2 w 53"/>
                <a:gd name="T1" fmla="*/ 29 h 668"/>
                <a:gd name="T2" fmla="*/ 53 w 53"/>
                <a:gd name="T3" fmla="*/ 0 h 668"/>
                <a:gd name="T4" fmla="*/ 51 w 53"/>
                <a:gd name="T5" fmla="*/ 639 h 668"/>
                <a:gd name="T6" fmla="*/ 0 w 53"/>
                <a:gd name="T7" fmla="*/ 668 h 668"/>
                <a:gd name="T8" fmla="*/ 2 w 53"/>
                <a:gd name="T9" fmla="*/ 29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668">
                  <a:moveTo>
                    <a:pt x="2" y="29"/>
                  </a:moveTo>
                  <a:lnTo>
                    <a:pt x="53" y="0"/>
                  </a:lnTo>
                  <a:lnTo>
                    <a:pt x="51" y="639"/>
                  </a:lnTo>
                  <a:lnTo>
                    <a:pt x="0" y="668"/>
                  </a:lnTo>
                  <a:lnTo>
                    <a:pt x="2" y="29"/>
                  </a:lnTo>
                  <a:close/>
                </a:path>
              </a:pathLst>
            </a:custGeom>
            <a:solidFill>
              <a:srgbClr val="FEB5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8" name="Freeform 100">
              <a:extLst>
                <a:ext uri="{FF2B5EF4-FFF2-40B4-BE49-F238E27FC236}">
                  <a16:creationId xmlns:a16="http://schemas.microsoft.com/office/drawing/2014/main" id="{FC7B202A-0433-4D60-B5B1-1F61FAB857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71113" y="2620964"/>
              <a:ext cx="301625" cy="174625"/>
            </a:xfrm>
            <a:custGeom>
              <a:avLst/>
              <a:gdLst>
                <a:gd name="T0" fmla="*/ 0 w 190"/>
                <a:gd name="T1" fmla="*/ 30 h 110"/>
                <a:gd name="T2" fmla="*/ 51 w 190"/>
                <a:gd name="T3" fmla="*/ 0 h 110"/>
                <a:gd name="T4" fmla="*/ 190 w 190"/>
                <a:gd name="T5" fmla="*/ 81 h 110"/>
                <a:gd name="T6" fmla="*/ 139 w 190"/>
                <a:gd name="T7" fmla="*/ 110 h 110"/>
                <a:gd name="T8" fmla="*/ 0 w 190"/>
                <a:gd name="T9" fmla="*/ 3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10">
                  <a:moveTo>
                    <a:pt x="0" y="30"/>
                  </a:moveTo>
                  <a:lnTo>
                    <a:pt x="51" y="0"/>
                  </a:lnTo>
                  <a:lnTo>
                    <a:pt x="190" y="81"/>
                  </a:lnTo>
                  <a:lnTo>
                    <a:pt x="139" y="11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98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9" name="Freeform 101">
              <a:extLst>
                <a:ext uri="{FF2B5EF4-FFF2-40B4-BE49-F238E27FC236}">
                  <a16:creationId xmlns:a16="http://schemas.microsoft.com/office/drawing/2014/main" id="{145498EF-58FC-4F5D-9462-4D53983020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82113" y="998539"/>
              <a:ext cx="879475" cy="1490663"/>
            </a:xfrm>
            <a:custGeom>
              <a:avLst/>
              <a:gdLst>
                <a:gd name="T0" fmla="*/ 554 w 554"/>
                <a:gd name="T1" fmla="*/ 319 h 939"/>
                <a:gd name="T2" fmla="*/ 552 w 554"/>
                <a:gd name="T3" fmla="*/ 939 h 939"/>
                <a:gd name="T4" fmla="*/ 0 w 554"/>
                <a:gd name="T5" fmla="*/ 620 h 939"/>
                <a:gd name="T6" fmla="*/ 2 w 554"/>
                <a:gd name="T7" fmla="*/ 0 h 939"/>
                <a:gd name="T8" fmla="*/ 554 w 554"/>
                <a:gd name="T9" fmla="*/ 31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4" h="939">
                  <a:moveTo>
                    <a:pt x="554" y="319"/>
                  </a:moveTo>
                  <a:lnTo>
                    <a:pt x="552" y="939"/>
                  </a:lnTo>
                  <a:lnTo>
                    <a:pt x="0" y="620"/>
                  </a:lnTo>
                  <a:lnTo>
                    <a:pt x="2" y="0"/>
                  </a:lnTo>
                  <a:lnTo>
                    <a:pt x="554" y="319"/>
                  </a:lnTo>
                  <a:close/>
                </a:path>
              </a:pathLst>
            </a:custGeom>
            <a:solidFill>
              <a:srgbClr val="FF79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0" name="Freeform 102">
              <a:extLst>
                <a:ext uri="{FF2B5EF4-FFF2-40B4-BE49-F238E27FC236}">
                  <a16:creationId xmlns:a16="http://schemas.microsoft.com/office/drawing/2014/main" id="{63D6292B-2CCA-4987-9BF5-78CCDA95DA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58413" y="1485901"/>
              <a:ext cx="34925" cy="1003300"/>
            </a:xfrm>
            <a:custGeom>
              <a:avLst/>
              <a:gdLst>
                <a:gd name="T0" fmla="*/ 2 w 22"/>
                <a:gd name="T1" fmla="*/ 12 h 632"/>
                <a:gd name="T2" fmla="*/ 22 w 22"/>
                <a:gd name="T3" fmla="*/ 0 h 632"/>
                <a:gd name="T4" fmla="*/ 21 w 22"/>
                <a:gd name="T5" fmla="*/ 620 h 632"/>
                <a:gd name="T6" fmla="*/ 0 w 22"/>
                <a:gd name="T7" fmla="*/ 632 h 632"/>
                <a:gd name="T8" fmla="*/ 2 w 22"/>
                <a:gd name="T9" fmla="*/ 12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32">
                  <a:moveTo>
                    <a:pt x="2" y="12"/>
                  </a:moveTo>
                  <a:lnTo>
                    <a:pt x="22" y="0"/>
                  </a:lnTo>
                  <a:lnTo>
                    <a:pt x="21" y="620"/>
                  </a:lnTo>
                  <a:lnTo>
                    <a:pt x="0" y="632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FBB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1" name="Freeform 103">
              <a:extLst>
                <a:ext uri="{FF2B5EF4-FFF2-40B4-BE49-F238E27FC236}">
                  <a16:creationId xmlns:a16="http://schemas.microsoft.com/office/drawing/2014/main" id="{0344244B-4028-409C-9327-85B2AFC0FB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85288" y="981076"/>
              <a:ext cx="908050" cy="523875"/>
            </a:xfrm>
            <a:custGeom>
              <a:avLst/>
              <a:gdLst>
                <a:gd name="T0" fmla="*/ 0 w 572"/>
                <a:gd name="T1" fmla="*/ 11 h 330"/>
                <a:gd name="T2" fmla="*/ 20 w 572"/>
                <a:gd name="T3" fmla="*/ 0 h 330"/>
                <a:gd name="T4" fmla="*/ 572 w 572"/>
                <a:gd name="T5" fmla="*/ 318 h 330"/>
                <a:gd name="T6" fmla="*/ 552 w 572"/>
                <a:gd name="T7" fmla="*/ 330 h 330"/>
                <a:gd name="T8" fmla="*/ 0 w 572"/>
                <a:gd name="T9" fmla="*/ 11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2" h="330">
                  <a:moveTo>
                    <a:pt x="0" y="11"/>
                  </a:moveTo>
                  <a:lnTo>
                    <a:pt x="20" y="0"/>
                  </a:lnTo>
                  <a:lnTo>
                    <a:pt x="572" y="318"/>
                  </a:lnTo>
                  <a:lnTo>
                    <a:pt x="552" y="33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A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2" name="Freeform 104">
              <a:extLst>
                <a:ext uri="{FF2B5EF4-FFF2-40B4-BE49-F238E27FC236}">
                  <a16:creationId xmlns:a16="http://schemas.microsoft.com/office/drawing/2014/main" id="{542F7899-3F78-4A44-9552-27B7487140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63063" y="1641476"/>
              <a:ext cx="830263" cy="893763"/>
            </a:xfrm>
            <a:custGeom>
              <a:avLst/>
              <a:gdLst>
                <a:gd name="T0" fmla="*/ 0 w 523"/>
                <a:gd name="T1" fmla="*/ 48 h 563"/>
                <a:gd name="T2" fmla="*/ 0 w 523"/>
                <a:gd name="T3" fmla="*/ 268 h 563"/>
                <a:gd name="T4" fmla="*/ 523 w 523"/>
                <a:gd name="T5" fmla="*/ 563 h 563"/>
                <a:gd name="T6" fmla="*/ 523 w 523"/>
                <a:gd name="T7" fmla="*/ 35 h 563"/>
                <a:gd name="T8" fmla="*/ 448 w 523"/>
                <a:gd name="T9" fmla="*/ 134 h 563"/>
                <a:gd name="T10" fmla="*/ 378 w 523"/>
                <a:gd name="T11" fmla="*/ 50 h 563"/>
                <a:gd name="T12" fmla="*/ 225 w 523"/>
                <a:gd name="T13" fmla="*/ 174 h 563"/>
                <a:gd name="T14" fmla="*/ 122 w 523"/>
                <a:gd name="T15" fmla="*/ 0 h 563"/>
                <a:gd name="T16" fmla="*/ 0 w 523"/>
                <a:gd name="T17" fmla="*/ 48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3" h="563">
                  <a:moveTo>
                    <a:pt x="0" y="48"/>
                  </a:moveTo>
                  <a:lnTo>
                    <a:pt x="0" y="268"/>
                  </a:lnTo>
                  <a:lnTo>
                    <a:pt x="523" y="563"/>
                  </a:lnTo>
                  <a:lnTo>
                    <a:pt x="523" y="35"/>
                  </a:lnTo>
                  <a:lnTo>
                    <a:pt x="448" y="134"/>
                  </a:lnTo>
                  <a:lnTo>
                    <a:pt x="378" y="50"/>
                  </a:lnTo>
                  <a:lnTo>
                    <a:pt x="225" y="174"/>
                  </a:lnTo>
                  <a:lnTo>
                    <a:pt x="122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98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3" name="Freeform 105">
              <a:extLst>
                <a:ext uri="{FF2B5EF4-FFF2-40B4-BE49-F238E27FC236}">
                  <a16:creationId xmlns:a16="http://schemas.microsoft.com/office/drawing/2014/main" id="{254E04D5-EE79-4C6F-A78C-7815AB55A6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63138" y="1666876"/>
              <a:ext cx="174625" cy="187325"/>
            </a:xfrm>
            <a:custGeom>
              <a:avLst/>
              <a:gdLst>
                <a:gd name="T0" fmla="*/ 52 w 110"/>
                <a:gd name="T1" fmla="*/ 0 h 118"/>
                <a:gd name="T2" fmla="*/ 0 w 110"/>
                <a:gd name="T3" fmla="*/ 34 h 118"/>
                <a:gd name="T4" fmla="*/ 70 w 110"/>
                <a:gd name="T5" fmla="*/ 118 h 118"/>
                <a:gd name="T6" fmla="*/ 110 w 110"/>
                <a:gd name="T7" fmla="*/ 68 h 118"/>
                <a:gd name="T8" fmla="*/ 52 w 110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18">
                  <a:moveTo>
                    <a:pt x="52" y="0"/>
                  </a:moveTo>
                  <a:lnTo>
                    <a:pt x="0" y="34"/>
                  </a:lnTo>
                  <a:lnTo>
                    <a:pt x="70" y="118"/>
                  </a:lnTo>
                  <a:lnTo>
                    <a:pt x="110" y="6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B5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4" name="Freeform 106">
              <a:extLst>
                <a:ext uri="{FF2B5EF4-FFF2-40B4-BE49-F238E27FC236}">
                  <a16:creationId xmlns:a16="http://schemas.microsoft.com/office/drawing/2014/main" id="{28E105EE-A67E-4D90-B43F-6057A5874D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56738" y="1600201"/>
              <a:ext cx="244475" cy="317500"/>
            </a:xfrm>
            <a:custGeom>
              <a:avLst/>
              <a:gdLst>
                <a:gd name="T0" fmla="*/ 154 w 154"/>
                <a:gd name="T1" fmla="*/ 158 h 200"/>
                <a:gd name="T2" fmla="*/ 50 w 154"/>
                <a:gd name="T3" fmla="*/ 0 h 200"/>
                <a:gd name="T4" fmla="*/ 0 w 154"/>
                <a:gd name="T5" fmla="*/ 26 h 200"/>
                <a:gd name="T6" fmla="*/ 103 w 154"/>
                <a:gd name="T7" fmla="*/ 200 h 200"/>
                <a:gd name="T8" fmla="*/ 154 w 154"/>
                <a:gd name="T9" fmla="*/ 1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200">
                  <a:moveTo>
                    <a:pt x="154" y="158"/>
                  </a:moveTo>
                  <a:lnTo>
                    <a:pt x="50" y="0"/>
                  </a:lnTo>
                  <a:lnTo>
                    <a:pt x="0" y="26"/>
                  </a:lnTo>
                  <a:lnTo>
                    <a:pt x="103" y="200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FFB5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5" name="Freeform 107">
              <a:extLst>
                <a:ext uri="{FF2B5EF4-FFF2-40B4-BE49-F238E27FC236}">
                  <a16:creationId xmlns:a16="http://schemas.microsoft.com/office/drawing/2014/main" id="{2E0154FD-EA8A-4DE4-8C6E-DFD072F564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63063" y="1600201"/>
              <a:ext cx="273050" cy="117475"/>
            </a:xfrm>
            <a:custGeom>
              <a:avLst/>
              <a:gdLst>
                <a:gd name="T0" fmla="*/ 122 w 172"/>
                <a:gd name="T1" fmla="*/ 26 h 74"/>
                <a:gd name="T2" fmla="*/ 172 w 172"/>
                <a:gd name="T3" fmla="*/ 0 h 74"/>
                <a:gd name="T4" fmla="*/ 36 w 172"/>
                <a:gd name="T5" fmla="*/ 47 h 74"/>
                <a:gd name="T6" fmla="*/ 0 w 172"/>
                <a:gd name="T7" fmla="*/ 74 h 74"/>
                <a:gd name="T8" fmla="*/ 122 w 172"/>
                <a:gd name="T9" fmla="*/ 2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74">
                  <a:moveTo>
                    <a:pt x="122" y="26"/>
                  </a:moveTo>
                  <a:lnTo>
                    <a:pt x="172" y="0"/>
                  </a:lnTo>
                  <a:lnTo>
                    <a:pt x="36" y="47"/>
                  </a:lnTo>
                  <a:lnTo>
                    <a:pt x="0" y="74"/>
                  </a:lnTo>
                  <a:lnTo>
                    <a:pt x="122" y="26"/>
                  </a:lnTo>
                  <a:close/>
                </a:path>
              </a:pathLst>
            </a:custGeom>
            <a:solidFill>
              <a:srgbClr val="FEE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6" name="Freeform 108">
              <a:extLst>
                <a:ext uri="{FF2B5EF4-FFF2-40B4-BE49-F238E27FC236}">
                  <a16:creationId xmlns:a16="http://schemas.microsoft.com/office/drawing/2014/main" id="{35A88288-08B2-493E-A149-3D4C45F982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93325" y="1658939"/>
              <a:ext cx="65088" cy="876300"/>
            </a:xfrm>
            <a:custGeom>
              <a:avLst/>
              <a:gdLst>
                <a:gd name="T0" fmla="*/ 0 w 41"/>
                <a:gd name="T1" fmla="*/ 24 h 552"/>
                <a:gd name="T2" fmla="*/ 41 w 41"/>
                <a:gd name="T3" fmla="*/ 0 h 552"/>
                <a:gd name="T4" fmla="*/ 41 w 41"/>
                <a:gd name="T5" fmla="*/ 523 h 552"/>
                <a:gd name="T6" fmla="*/ 0 w 41"/>
                <a:gd name="T7" fmla="*/ 552 h 552"/>
                <a:gd name="T8" fmla="*/ 0 w 41"/>
                <a:gd name="T9" fmla="*/ 24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52">
                  <a:moveTo>
                    <a:pt x="0" y="24"/>
                  </a:moveTo>
                  <a:lnTo>
                    <a:pt x="41" y="0"/>
                  </a:lnTo>
                  <a:lnTo>
                    <a:pt x="41" y="523"/>
                  </a:lnTo>
                  <a:lnTo>
                    <a:pt x="0" y="552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7" name="Freeform 109">
              <a:extLst>
                <a:ext uri="{FF2B5EF4-FFF2-40B4-BE49-F238E27FC236}">
                  <a16:creationId xmlns:a16="http://schemas.microsoft.com/office/drawing/2014/main" id="{07D1B611-9B7B-4FD1-A282-53A3968CC6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48700" y="2103439"/>
              <a:ext cx="176213" cy="611188"/>
            </a:xfrm>
            <a:custGeom>
              <a:avLst/>
              <a:gdLst>
                <a:gd name="T0" fmla="*/ 0 w 111"/>
                <a:gd name="T1" fmla="*/ 24 h 385"/>
                <a:gd name="T2" fmla="*/ 41 w 111"/>
                <a:gd name="T3" fmla="*/ 0 h 385"/>
                <a:gd name="T4" fmla="*/ 111 w 111"/>
                <a:gd name="T5" fmla="*/ 360 h 385"/>
                <a:gd name="T6" fmla="*/ 70 w 111"/>
                <a:gd name="T7" fmla="*/ 385 h 385"/>
                <a:gd name="T8" fmla="*/ 0 w 111"/>
                <a:gd name="T9" fmla="*/ 24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385">
                  <a:moveTo>
                    <a:pt x="0" y="24"/>
                  </a:moveTo>
                  <a:lnTo>
                    <a:pt x="41" y="0"/>
                  </a:lnTo>
                  <a:lnTo>
                    <a:pt x="111" y="360"/>
                  </a:lnTo>
                  <a:lnTo>
                    <a:pt x="70" y="385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B5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8" name="Freeform 110">
              <a:extLst>
                <a:ext uri="{FF2B5EF4-FFF2-40B4-BE49-F238E27FC236}">
                  <a16:creationId xmlns:a16="http://schemas.microsoft.com/office/drawing/2014/main" id="{5F17810A-388F-4B4D-9A5D-39108CD75E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24850" y="1501776"/>
              <a:ext cx="390525" cy="117475"/>
            </a:xfrm>
            <a:custGeom>
              <a:avLst/>
              <a:gdLst>
                <a:gd name="T0" fmla="*/ 0 w 246"/>
                <a:gd name="T1" fmla="*/ 54 h 74"/>
                <a:gd name="T2" fmla="*/ 42 w 246"/>
                <a:gd name="T3" fmla="*/ 30 h 74"/>
                <a:gd name="T4" fmla="*/ 246 w 246"/>
                <a:gd name="T5" fmla="*/ 50 h 74"/>
                <a:gd name="T6" fmla="*/ 204 w 246"/>
                <a:gd name="T7" fmla="*/ 74 h 74"/>
                <a:gd name="T8" fmla="*/ 0 w 246"/>
                <a:gd name="T9" fmla="*/ 5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4">
                  <a:moveTo>
                    <a:pt x="0" y="54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94" y="0"/>
                    <a:pt x="167" y="4"/>
                    <a:pt x="246" y="50"/>
                  </a:cubicBezTo>
                  <a:cubicBezTo>
                    <a:pt x="204" y="74"/>
                    <a:pt x="204" y="74"/>
                    <a:pt x="204" y="74"/>
                  </a:cubicBezTo>
                  <a:cubicBezTo>
                    <a:pt x="125" y="28"/>
                    <a:pt x="52" y="24"/>
                    <a:pt x="0" y="54"/>
                  </a:cubicBezTo>
                  <a:close/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9" name="Freeform 111">
              <a:extLst>
                <a:ext uri="{FF2B5EF4-FFF2-40B4-BE49-F238E27FC236}">
                  <a16:creationId xmlns:a16="http://schemas.microsoft.com/office/drawing/2014/main" id="{AD2BE9A2-E2F3-402B-8CED-C6DD6C6396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24850" y="1531939"/>
              <a:ext cx="103188" cy="55563"/>
            </a:xfrm>
            <a:custGeom>
              <a:avLst/>
              <a:gdLst>
                <a:gd name="T0" fmla="*/ 0 w 65"/>
                <a:gd name="T1" fmla="*/ 35 h 35"/>
                <a:gd name="T2" fmla="*/ 42 w 65"/>
                <a:gd name="T3" fmla="*/ 11 h 35"/>
                <a:gd name="T4" fmla="*/ 65 w 65"/>
                <a:gd name="T5" fmla="*/ 0 h 35"/>
                <a:gd name="T6" fmla="*/ 23 w 65"/>
                <a:gd name="T7" fmla="*/ 25 h 35"/>
                <a:gd name="T8" fmla="*/ 0 w 6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35">
                  <a:moveTo>
                    <a:pt x="0" y="35"/>
                  </a:moveTo>
                  <a:cubicBezTo>
                    <a:pt x="42" y="11"/>
                    <a:pt x="42" y="11"/>
                    <a:pt x="42" y="11"/>
                  </a:cubicBezTo>
                  <a:cubicBezTo>
                    <a:pt x="49" y="7"/>
                    <a:pt x="57" y="3"/>
                    <a:pt x="65" y="0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5" y="27"/>
                    <a:pt x="8" y="31"/>
                    <a:pt x="0" y="35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0" name="Freeform 112">
              <a:extLst>
                <a:ext uri="{FF2B5EF4-FFF2-40B4-BE49-F238E27FC236}">
                  <a16:creationId xmlns:a16="http://schemas.microsoft.com/office/drawing/2014/main" id="{E24347F1-0072-49B5-9862-3866E7F119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1363" y="1524001"/>
              <a:ext cx="98425" cy="47625"/>
            </a:xfrm>
            <a:custGeom>
              <a:avLst/>
              <a:gdLst>
                <a:gd name="T0" fmla="*/ 0 w 62"/>
                <a:gd name="T1" fmla="*/ 30 h 30"/>
                <a:gd name="T2" fmla="*/ 42 w 62"/>
                <a:gd name="T3" fmla="*/ 5 h 30"/>
                <a:gd name="T4" fmla="*/ 62 w 62"/>
                <a:gd name="T5" fmla="*/ 0 h 30"/>
                <a:gd name="T6" fmla="*/ 21 w 62"/>
                <a:gd name="T7" fmla="*/ 24 h 30"/>
                <a:gd name="T8" fmla="*/ 0 w 62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0">
                  <a:moveTo>
                    <a:pt x="0" y="30"/>
                  </a:moveTo>
                  <a:cubicBezTo>
                    <a:pt x="42" y="5"/>
                    <a:pt x="42" y="5"/>
                    <a:pt x="42" y="5"/>
                  </a:cubicBezTo>
                  <a:cubicBezTo>
                    <a:pt x="49" y="3"/>
                    <a:pt x="55" y="1"/>
                    <a:pt x="62" y="0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4" y="25"/>
                    <a:pt x="7" y="27"/>
                    <a:pt x="0" y="30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1" name="Freeform 113">
              <a:extLst>
                <a:ext uri="{FF2B5EF4-FFF2-40B4-BE49-F238E27FC236}">
                  <a16:creationId xmlns:a16="http://schemas.microsoft.com/office/drawing/2014/main" id="{50F5D00B-296A-48D4-8975-C44BBE5913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4700" y="1519239"/>
              <a:ext cx="92075" cy="42863"/>
            </a:xfrm>
            <a:custGeom>
              <a:avLst/>
              <a:gdLst>
                <a:gd name="T0" fmla="*/ 0 w 58"/>
                <a:gd name="T1" fmla="*/ 27 h 27"/>
                <a:gd name="T2" fmla="*/ 41 w 58"/>
                <a:gd name="T3" fmla="*/ 3 h 27"/>
                <a:gd name="T4" fmla="*/ 58 w 58"/>
                <a:gd name="T5" fmla="*/ 0 h 27"/>
                <a:gd name="T6" fmla="*/ 16 w 58"/>
                <a:gd name="T7" fmla="*/ 25 h 27"/>
                <a:gd name="T8" fmla="*/ 0 w 5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7">
                  <a:moveTo>
                    <a:pt x="0" y="27"/>
                  </a:moveTo>
                  <a:cubicBezTo>
                    <a:pt x="41" y="3"/>
                    <a:pt x="41" y="3"/>
                    <a:pt x="41" y="3"/>
                  </a:cubicBezTo>
                  <a:cubicBezTo>
                    <a:pt x="47" y="2"/>
                    <a:pt x="52" y="1"/>
                    <a:pt x="58" y="0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0" y="25"/>
                    <a:pt x="5" y="26"/>
                    <a:pt x="0" y="27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2" name="Freeform 114">
              <a:extLst>
                <a:ext uri="{FF2B5EF4-FFF2-40B4-BE49-F238E27FC236}">
                  <a16:creationId xmlns:a16="http://schemas.microsoft.com/office/drawing/2014/main" id="{0ACAFC90-1A36-43B7-B381-D6CAE942BF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20100" y="1519239"/>
              <a:ext cx="90488" cy="39688"/>
            </a:xfrm>
            <a:custGeom>
              <a:avLst/>
              <a:gdLst>
                <a:gd name="T0" fmla="*/ 0 w 57"/>
                <a:gd name="T1" fmla="*/ 25 h 25"/>
                <a:gd name="T2" fmla="*/ 42 w 57"/>
                <a:gd name="T3" fmla="*/ 0 h 25"/>
                <a:gd name="T4" fmla="*/ 57 w 57"/>
                <a:gd name="T5" fmla="*/ 0 h 25"/>
                <a:gd name="T6" fmla="*/ 15 w 57"/>
                <a:gd name="T7" fmla="*/ 24 h 25"/>
                <a:gd name="T8" fmla="*/ 0 w 57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5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7" y="0"/>
                    <a:pt x="52" y="0"/>
                    <a:pt x="57" y="0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0" y="24"/>
                    <a:pt x="5" y="24"/>
                    <a:pt x="0" y="25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3" name="Freeform 115">
              <a:extLst>
                <a:ext uri="{FF2B5EF4-FFF2-40B4-BE49-F238E27FC236}">
                  <a16:creationId xmlns:a16="http://schemas.microsoft.com/office/drawing/2014/main" id="{C7BCD652-247F-40E8-B6F1-B77FC872E1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3913" y="1519239"/>
              <a:ext cx="87313" cy="38100"/>
            </a:xfrm>
            <a:custGeom>
              <a:avLst/>
              <a:gdLst>
                <a:gd name="T0" fmla="*/ 0 w 55"/>
                <a:gd name="T1" fmla="*/ 24 h 24"/>
                <a:gd name="T2" fmla="*/ 42 w 55"/>
                <a:gd name="T3" fmla="*/ 0 h 24"/>
                <a:gd name="T4" fmla="*/ 55 w 55"/>
                <a:gd name="T5" fmla="*/ 0 h 24"/>
                <a:gd name="T6" fmla="*/ 13 w 55"/>
                <a:gd name="T7" fmla="*/ 24 h 24"/>
                <a:gd name="T8" fmla="*/ 0 w 55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4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51" y="0"/>
                    <a:pt x="55" y="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9" y="24"/>
                    <a:pt x="4" y="24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4" name="Freeform 116">
              <a:extLst>
                <a:ext uri="{FF2B5EF4-FFF2-40B4-BE49-F238E27FC236}">
                  <a16:creationId xmlns:a16="http://schemas.microsoft.com/office/drawing/2014/main" id="{BDC84859-5314-405E-A2E2-E3529FD075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64550" y="1519239"/>
              <a:ext cx="87313" cy="41275"/>
            </a:xfrm>
            <a:custGeom>
              <a:avLst/>
              <a:gdLst>
                <a:gd name="T0" fmla="*/ 0 w 55"/>
                <a:gd name="T1" fmla="*/ 24 h 26"/>
                <a:gd name="T2" fmla="*/ 42 w 55"/>
                <a:gd name="T3" fmla="*/ 0 h 26"/>
                <a:gd name="T4" fmla="*/ 55 w 55"/>
                <a:gd name="T5" fmla="*/ 1 h 26"/>
                <a:gd name="T6" fmla="*/ 13 w 55"/>
                <a:gd name="T7" fmla="*/ 26 h 26"/>
                <a:gd name="T8" fmla="*/ 0 w 55"/>
                <a:gd name="T9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6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51" y="1"/>
                    <a:pt x="55" y="1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9" y="25"/>
                    <a:pt x="5" y="25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5" name="Freeform 117">
              <a:extLst>
                <a:ext uri="{FF2B5EF4-FFF2-40B4-BE49-F238E27FC236}">
                  <a16:creationId xmlns:a16="http://schemas.microsoft.com/office/drawing/2014/main" id="{39E0A8CB-4DCF-4B81-B138-64A3ABBB96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85188" y="1520826"/>
              <a:ext cx="87313" cy="42863"/>
            </a:xfrm>
            <a:custGeom>
              <a:avLst/>
              <a:gdLst>
                <a:gd name="T0" fmla="*/ 0 w 55"/>
                <a:gd name="T1" fmla="*/ 25 h 27"/>
                <a:gd name="T2" fmla="*/ 42 w 55"/>
                <a:gd name="T3" fmla="*/ 0 h 27"/>
                <a:gd name="T4" fmla="*/ 55 w 55"/>
                <a:gd name="T5" fmla="*/ 2 h 27"/>
                <a:gd name="T6" fmla="*/ 13 w 55"/>
                <a:gd name="T7" fmla="*/ 27 h 27"/>
                <a:gd name="T8" fmla="*/ 0 w 55"/>
                <a:gd name="T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7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1"/>
                    <a:pt x="50" y="2"/>
                    <a:pt x="55" y="2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9" y="26"/>
                    <a:pt x="4" y="25"/>
                    <a:pt x="0" y="25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6" name="Freeform 118">
              <a:extLst>
                <a:ext uri="{FF2B5EF4-FFF2-40B4-BE49-F238E27FC236}">
                  <a16:creationId xmlns:a16="http://schemas.microsoft.com/office/drawing/2014/main" id="{ECF0C2E5-DCD4-4D8B-BEEA-0A98777475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05825" y="1524001"/>
              <a:ext cx="84138" cy="42863"/>
            </a:xfrm>
            <a:custGeom>
              <a:avLst/>
              <a:gdLst>
                <a:gd name="T0" fmla="*/ 0 w 53"/>
                <a:gd name="T1" fmla="*/ 25 h 27"/>
                <a:gd name="T2" fmla="*/ 42 w 53"/>
                <a:gd name="T3" fmla="*/ 0 h 27"/>
                <a:gd name="T4" fmla="*/ 53 w 53"/>
                <a:gd name="T5" fmla="*/ 3 h 27"/>
                <a:gd name="T6" fmla="*/ 12 w 53"/>
                <a:gd name="T7" fmla="*/ 27 h 27"/>
                <a:gd name="T8" fmla="*/ 0 w 53"/>
                <a:gd name="T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7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5" y="1"/>
                    <a:pt x="49" y="2"/>
                    <a:pt x="53" y="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8" y="26"/>
                    <a:pt x="4" y="26"/>
                    <a:pt x="0" y="25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7" name="Freeform 119">
              <a:extLst>
                <a:ext uri="{FF2B5EF4-FFF2-40B4-BE49-F238E27FC236}">
                  <a16:creationId xmlns:a16="http://schemas.microsoft.com/office/drawing/2014/main" id="{4CA763D9-CE25-410F-94E6-6CE1FAC238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24875" y="1528764"/>
              <a:ext cx="84138" cy="44450"/>
            </a:xfrm>
            <a:custGeom>
              <a:avLst/>
              <a:gdLst>
                <a:gd name="T0" fmla="*/ 0 w 53"/>
                <a:gd name="T1" fmla="*/ 24 h 28"/>
                <a:gd name="T2" fmla="*/ 41 w 53"/>
                <a:gd name="T3" fmla="*/ 0 h 28"/>
                <a:gd name="T4" fmla="*/ 53 w 53"/>
                <a:gd name="T5" fmla="*/ 3 h 28"/>
                <a:gd name="T6" fmla="*/ 11 w 53"/>
                <a:gd name="T7" fmla="*/ 28 h 28"/>
                <a:gd name="T8" fmla="*/ 0 w 53"/>
                <a:gd name="T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8">
                  <a:moveTo>
                    <a:pt x="0" y="24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5" y="1"/>
                    <a:pt x="49" y="2"/>
                    <a:pt x="53" y="3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6"/>
                    <a:pt x="3" y="25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8" name="Freeform 120">
              <a:extLst>
                <a:ext uri="{FF2B5EF4-FFF2-40B4-BE49-F238E27FC236}">
                  <a16:creationId xmlns:a16="http://schemas.microsoft.com/office/drawing/2014/main" id="{637B9AA1-CE85-4373-BBDC-8577D719AE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42338" y="1533526"/>
              <a:ext cx="85725" cy="44450"/>
            </a:xfrm>
            <a:custGeom>
              <a:avLst/>
              <a:gdLst>
                <a:gd name="T0" fmla="*/ 0 w 54"/>
                <a:gd name="T1" fmla="*/ 25 h 28"/>
                <a:gd name="T2" fmla="*/ 42 w 54"/>
                <a:gd name="T3" fmla="*/ 0 h 28"/>
                <a:gd name="T4" fmla="*/ 54 w 54"/>
                <a:gd name="T5" fmla="*/ 4 h 28"/>
                <a:gd name="T6" fmla="*/ 12 w 54"/>
                <a:gd name="T7" fmla="*/ 28 h 28"/>
                <a:gd name="T8" fmla="*/ 0 w 54"/>
                <a:gd name="T9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8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1"/>
                    <a:pt x="50" y="3"/>
                    <a:pt x="54" y="4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8" y="27"/>
                    <a:pt x="4" y="26"/>
                    <a:pt x="0" y="25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9" name="Freeform 121">
              <a:extLst>
                <a:ext uri="{FF2B5EF4-FFF2-40B4-BE49-F238E27FC236}">
                  <a16:creationId xmlns:a16="http://schemas.microsoft.com/office/drawing/2014/main" id="{6C67A496-F3EB-4792-ADB9-70C3C607E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61388" y="1539876"/>
              <a:ext cx="84138" cy="46038"/>
            </a:xfrm>
            <a:custGeom>
              <a:avLst/>
              <a:gdLst>
                <a:gd name="T0" fmla="*/ 0 w 53"/>
                <a:gd name="T1" fmla="*/ 24 h 29"/>
                <a:gd name="T2" fmla="*/ 42 w 53"/>
                <a:gd name="T3" fmla="*/ 0 h 29"/>
                <a:gd name="T4" fmla="*/ 53 w 53"/>
                <a:gd name="T5" fmla="*/ 4 h 29"/>
                <a:gd name="T6" fmla="*/ 11 w 53"/>
                <a:gd name="T7" fmla="*/ 29 h 29"/>
                <a:gd name="T8" fmla="*/ 0 w 53"/>
                <a:gd name="T9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9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1"/>
                    <a:pt x="49" y="3"/>
                    <a:pt x="53" y="4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8" y="27"/>
                    <a:pt x="4" y="26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0" name="Freeform 122">
              <a:extLst>
                <a:ext uri="{FF2B5EF4-FFF2-40B4-BE49-F238E27FC236}">
                  <a16:creationId xmlns:a16="http://schemas.microsoft.com/office/drawing/2014/main" id="{E4339FAE-2C39-4771-ADE5-1283372E3A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78850" y="1546226"/>
              <a:ext cx="85725" cy="47625"/>
            </a:xfrm>
            <a:custGeom>
              <a:avLst/>
              <a:gdLst>
                <a:gd name="T0" fmla="*/ 0 w 54"/>
                <a:gd name="T1" fmla="*/ 25 h 30"/>
                <a:gd name="T2" fmla="*/ 42 w 54"/>
                <a:gd name="T3" fmla="*/ 0 h 30"/>
                <a:gd name="T4" fmla="*/ 54 w 54"/>
                <a:gd name="T5" fmla="*/ 5 h 30"/>
                <a:gd name="T6" fmla="*/ 12 w 54"/>
                <a:gd name="T7" fmla="*/ 30 h 30"/>
                <a:gd name="T8" fmla="*/ 0 w 54"/>
                <a:gd name="T9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0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2"/>
                    <a:pt x="50" y="4"/>
                    <a:pt x="54" y="5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8" y="28"/>
                    <a:pt x="4" y="26"/>
                    <a:pt x="0" y="25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1" name="Freeform 123">
              <a:extLst>
                <a:ext uri="{FF2B5EF4-FFF2-40B4-BE49-F238E27FC236}">
                  <a16:creationId xmlns:a16="http://schemas.microsoft.com/office/drawing/2014/main" id="{90362FDD-A998-4354-9023-78F349ED6E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7900" y="1554164"/>
              <a:ext cx="84138" cy="47625"/>
            </a:xfrm>
            <a:custGeom>
              <a:avLst/>
              <a:gdLst>
                <a:gd name="T0" fmla="*/ 0 w 53"/>
                <a:gd name="T1" fmla="*/ 25 h 30"/>
                <a:gd name="T2" fmla="*/ 42 w 53"/>
                <a:gd name="T3" fmla="*/ 0 h 30"/>
                <a:gd name="T4" fmla="*/ 53 w 53"/>
                <a:gd name="T5" fmla="*/ 6 h 30"/>
                <a:gd name="T6" fmla="*/ 12 w 53"/>
                <a:gd name="T7" fmla="*/ 30 h 30"/>
                <a:gd name="T8" fmla="*/ 0 w 53"/>
                <a:gd name="T9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0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2"/>
                    <a:pt x="50" y="4"/>
                    <a:pt x="53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8" y="28"/>
                    <a:pt x="4" y="26"/>
                    <a:pt x="0" y="25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2" name="Freeform 124">
              <a:extLst>
                <a:ext uri="{FF2B5EF4-FFF2-40B4-BE49-F238E27FC236}">
                  <a16:creationId xmlns:a16="http://schemas.microsoft.com/office/drawing/2014/main" id="{1673C228-6E71-4438-B5B6-C7C571B8D9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16950" y="1563689"/>
              <a:ext cx="84138" cy="47625"/>
            </a:xfrm>
            <a:custGeom>
              <a:avLst/>
              <a:gdLst>
                <a:gd name="T0" fmla="*/ 0 w 53"/>
                <a:gd name="T1" fmla="*/ 24 h 30"/>
                <a:gd name="T2" fmla="*/ 41 w 53"/>
                <a:gd name="T3" fmla="*/ 0 h 30"/>
                <a:gd name="T4" fmla="*/ 53 w 53"/>
                <a:gd name="T5" fmla="*/ 6 h 30"/>
                <a:gd name="T6" fmla="*/ 11 w 53"/>
                <a:gd name="T7" fmla="*/ 30 h 30"/>
                <a:gd name="T8" fmla="*/ 0 w 53"/>
                <a:gd name="T9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0">
                  <a:moveTo>
                    <a:pt x="0" y="24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5" y="2"/>
                    <a:pt x="49" y="4"/>
                    <a:pt x="53" y="6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7" y="28"/>
                    <a:pt x="3" y="26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3" name="Freeform 125">
              <a:extLst>
                <a:ext uri="{FF2B5EF4-FFF2-40B4-BE49-F238E27FC236}">
                  <a16:creationId xmlns:a16="http://schemas.microsoft.com/office/drawing/2014/main" id="{141B5E6D-2C47-4411-97F1-2260A822E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4413" y="1573214"/>
              <a:ext cx="80963" cy="46038"/>
            </a:xfrm>
            <a:custGeom>
              <a:avLst/>
              <a:gdLst>
                <a:gd name="T0" fmla="*/ 0 w 51"/>
                <a:gd name="T1" fmla="*/ 24 h 29"/>
                <a:gd name="T2" fmla="*/ 42 w 51"/>
                <a:gd name="T3" fmla="*/ 0 h 29"/>
                <a:gd name="T4" fmla="*/ 51 w 51"/>
                <a:gd name="T5" fmla="*/ 5 h 29"/>
                <a:gd name="T6" fmla="*/ 9 w 51"/>
                <a:gd name="T7" fmla="*/ 29 h 29"/>
                <a:gd name="T8" fmla="*/ 0 w 51"/>
                <a:gd name="T9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9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5" y="2"/>
                    <a:pt x="48" y="3"/>
                    <a:pt x="51" y="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6" y="28"/>
                    <a:pt x="3" y="26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4" name="Freeform 126">
              <a:extLst>
                <a:ext uri="{FF2B5EF4-FFF2-40B4-BE49-F238E27FC236}">
                  <a16:creationId xmlns:a16="http://schemas.microsoft.com/office/drawing/2014/main" id="{37D8E90D-6C24-482E-A966-28405B1309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0" y="1474789"/>
              <a:ext cx="784225" cy="1239838"/>
            </a:xfrm>
            <a:custGeom>
              <a:avLst/>
              <a:gdLst>
                <a:gd name="T0" fmla="*/ 288 w 494"/>
                <a:gd name="T1" fmla="*/ 91 h 782"/>
                <a:gd name="T2" fmla="*/ 494 w 494"/>
                <a:gd name="T3" fmla="*/ 310 h 782"/>
                <a:gd name="T4" fmla="*/ 288 w 494"/>
                <a:gd name="T5" fmla="*/ 421 h 782"/>
                <a:gd name="T6" fmla="*/ 358 w 494"/>
                <a:gd name="T7" fmla="*/ 782 h 782"/>
                <a:gd name="T8" fmla="*/ 287 w 494"/>
                <a:gd name="T9" fmla="*/ 751 h 782"/>
                <a:gd name="T10" fmla="*/ 1 w 494"/>
                <a:gd name="T11" fmla="*/ 255 h 782"/>
                <a:gd name="T12" fmla="*/ 288 w 494"/>
                <a:gd name="T13" fmla="*/ 9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4" h="782">
                  <a:moveTo>
                    <a:pt x="288" y="91"/>
                  </a:moveTo>
                  <a:cubicBezTo>
                    <a:pt x="369" y="138"/>
                    <a:pt x="442" y="218"/>
                    <a:pt x="494" y="310"/>
                  </a:cubicBezTo>
                  <a:cubicBezTo>
                    <a:pt x="288" y="421"/>
                    <a:pt x="288" y="421"/>
                    <a:pt x="288" y="421"/>
                  </a:cubicBezTo>
                  <a:cubicBezTo>
                    <a:pt x="358" y="782"/>
                    <a:pt x="358" y="782"/>
                    <a:pt x="358" y="782"/>
                  </a:cubicBezTo>
                  <a:cubicBezTo>
                    <a:pt x="335" y="775"/>
                    <a:pt x="311" y="765"/>
                    <a:pt x="287" y="751"/>
                  </a:cubicBezTo>
                  <a:cubicBezTo>
                    <a:pt x="128" y="659"/>
                    <a:pt x="0" y="438"/>
                    <a:pt x="1" y="255"/>
                  </a:cubicBezTo>
                  <a:cubicBezTo>
                    <a:pt x="1" y="73"/>
                    <a:pt x="130" y="0"/>
                    <a:pt x="288" y="91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5" name="Freeform 127">
              <a:extLst>
                <a:ext uri="{FF2B5EF4-FFF2-40B4-BE49-F238E27FC236}">
                  <a16:creationId xmlns:a16="http://schemas.microsoft.com/office/drawing/2014/main" id="{4559F2E2-232F-40AB-BFB8-E404F75AE3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48700" y="1581151"/>
              <a:ext cx="393700" cy="384175"/>
            </a:xfrm>
            <a:custGeom>
              <a:avLst/>
              <a:gdLst>
                <a:gd name="T0" fmla="*/ 0 w 248"/>
                <a:gd name="T1" fmla="*/ 24 h 243"/>
                <a:gd name="T2" fmla="*/ 42 w 248"/>
                <a:gd name="T3" fmla="*/ 0 h 243"/>
                <a:gd name="T4" fmla="*/ 248 w 248"/>
                <a:gd name="T5" fmla="*/ 219 h 243"/>
                <a:gd name="T6" fmla="*/ 206 w 248"/>
                <a:gd name="T7" fmla="*/ 243 h 243"/>
                <a:gd name="T8" fmla="*/ 0 w 248"/>
                <a:gd name="T9" fmla="*/ 2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3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23" y="47"/>
                    <a:pt x="196" y="127"/>
                    <a:pt x="248" y="219"/>
                  </a:cubicBezTo>
                  <a:cubicBezTo>
                    <a:pt x="206" y="243"/>
                    <a:pt x="206" y="243"/>
                    <a:pt x="206" y="243"/>
                  </a:cubicBezTo>
                  <a:cubicBezTo>
                    <a:pt x="154" y="151"/>
                    <a:pt x="81" y="71"/>
                    <a:pt x="0" y="24"/>
                  </a:cubicBezTo>
                  <a:close/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6" name="Freeform 128">
              <a:extLst>
                <a:ext uri="{FF2B5EF4-FFF2-40B4-BE49-F238E27FC236}">
                  <a16:creationId xmlns:a16="http://schemas.microsoft.com/office/drawing/2014/main" id="{620F5ADD-A819-4EF9-B6A3-6328477907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48700" y="1581151"/>
              <a:ext cx="71438" cy="41275"/>
            </a:xfrm>
            <a:custGeom>
              <a:avLst/>
              <a:gdLst>
                <a:gd name="T0" fmla="*/ 0 w 45"/>
                <a:gd name="T1" fmla="*/ 24 h 26"/>
                <a:gd name="T2" fmla="*/ 42 w 45"/>
                <a:gd name="T3" fmla="*/ 0 h 26"/>
                <a:gd name="T4" fmla="*/ 45 w 45"/>
                <a:gd name="T5" fmla="*/ 2 h 26"/>
                <a:gd name="T6" fmla="*/ 3 w 45"/>
                <a:gd name="T7" fmla="*/ 26 h 26"/>
                <a:gd name="T8" fmla="*/ 0 w 45"/>
                <a:gd name="T9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3" y="1"/>
                    <a:pt x="44" y="1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2" y="25"/>
                    <a:pt x="1" y="25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7" name="Freeform 129">
              <a:extLst>
                <a:ext uri="{FF2B5EF4-FFF2-40B4-BE49-F238E27FC236}">
                  <a16:creationId xmlns:a16="http://schemas.microsoft.com/office/drawing/2014/main" id="{3656ECAE-ECCF-460E-8393-8F8302399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53463" y="1584326"/>
              <a:ext cx="85725" cy="49213"/>
            </a:xfrm>
            <a:custGeom>
              <a:avLst/>
              <a:gdLst>
                <a:gd name="T0" fmla="*/ 0 w 54"/>
                <a:gd name="T1" fmla="*/ 24 h 31"/>
                <a:gd name="T2" fmla="*/ 42 w 54"/>
                <a:gd name="T3" fmla="*/ 0 h 31"/>
                <a:gd name="T4" fmla="*/ 54 w 54"/>
                <a:gd name="T5" fmla="*/ 7 h 31"/>
                <a:gd name="T6" fmla="*/ 12 w 54"/>
                <a:gd name="T7" fmla="*/ 31 h 31"/>
                <a:gd name="T8" fmla="*/ 0 w 54"/>
                <a:gd name="T9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1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2"/>
                    <a:pt x="50" y="4"/>
                    <a:pt x="54" y="7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8" y="29"/>
                    <a:pt x="4" y="26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8" name="Freeform 130">
              <a:extLst>
                <a:ext uri="{FF2B5EF4-FFF2-40B4-BE49-F238E27FC236}">
                  <a16:creationId xmlns:a16="http://schemas.microsoft.com/office/drawing/2014/main" id="{9FA7AA6F-8345-4992-B93A-72632A068B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72513" y="1595439"/>
              <a:ext cx="85725" cy="50800"/>
            </a:xfrm>
            <a:custGeom>
              <a:avLst/>
              <a:gdLst>
                <a:gd name="T0" fmla="*/ 0 w 54"/>
                <a:gd name="T1" fmla="*/ 24 h 32"/>
                <a:gd name="T2" fmla="*/ 42 w 54"/>
                <a:gd name="T3" fmla="*/ 0 h 32"/>
                <a:gd name="T4" fmla="*/ 54 w 54"/>
                <a:gd name="T5" fmla="*/ 8 h 32"/>
                <a:gd name="T6" fmla="*/ 13 w 54"/>
                <a:gd name="T7" fmla="*/ 32 h 32"/>
                <a:gd name="T8" fmla="*/ 0 w 54"/>
                <a:gd name="T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2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3"/>
                    <a:pt x="50" y="5"/>
                    <a:pt x="54" y="8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9" y="30"/>
                    <a:pt x="4" y="27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9" name="Freeform 131">
              <a:extLst>
                <a:ext uri="{FF2B5EF4-FFF2-40B4-BE49-F238E27FC236}">
                  <a16:creationId xmlns:a16="http://schemas.microsoft.com/office/drawing/2014/main" id="{E6F1686A-04FC-419C-A210-113817A9E9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3150" y="1608139"/>
              <a:ext cx="85725" cy="52388"/>
            </a:xfrm>
            <a:custGeom>
              <a:avLst/>
              <a:gdLst>
                <a:gd name="T0" fmla="*/ 0 w 54"/>
                <a:gd name="T1" fmla="*/ 24 h 33"/>
                <a:gd name="T2" fmla="*/ 41 w 54"/>
                <a:gd name="T3" fmla="*/ 0 h 33"/>
                <a:gd name="T4" fmla="*/ 54 w 54"/>
                <a:gd name="T5" fmla="*/ 9 h 33"/>
                <a:gd name="T6" fmla="*/ 12 w 54"/>
                <a:gd name="T7" fmla="*/ 33 h 33"/>
                <a:gd name="T8" fmla="*/ 0 w 54"/>
                <a:gd name="T9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3">
                  <a:moveTo>
                    <a:pt x="0" y="24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6" y="3"/>
                    <a:pt x="50" y="6"/>
                    <a:pt x="54" y="9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8" y="30"/>
                    <a:pt x="4" y="27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0" name="Freeform 132">
              <a:extLst>
                <a:ext uri="{FF2B5EF4-FFF2-40B4-BE49-F238E27FC236}">
                  <a16:creationId xmlns:a16="http://schemas.microsoft.com/office/drawing/2014/main" id="{99037EF0-28E9-438E-8FE5-AFF52153B9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12200" y="1622426"/>
              <a:ext cx="85725" cy="53975"/>
            </a:xfrm>
            <a:custGeom>
              <a:avLst/>
              <a:gdLst>
                <a:gd name="T0" fmla="*/ 0 w 54"/>
                <a:gd name="T1" fmla="*/ 24 h 34"/>
                <a:gd name="T2" fmla="*/ 42 w 54"/>
                <a:gd name="T3" fmla="*/ 0 h 34"/>
                <a:gd name="T4" fmla="*/ 54 w 54"/>
                <a:gd name="T5" fmla="*/ 10 h 34"/>
                <a:gd name="T6" fmla="*/ 13 w 54"/>
                <a:gd name="T7" fmla="*/ 34 h 34"/>
                <a:gd name="T8" fmla="*/ 0 w 54"/>
                <a:gd name="T9" fmla="*/ 2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4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3"/>
                    <a:pt x="50" y="6"/>
                    <a:pt x="54" y="10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31"/>
                    <a:pt x="4" y="27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1" name="Freeform 133">
              <a:extLst>
                <a:ext uri="{FF2B5EF4-FFF2-40B4-BE49-F238E27FC236}">
                  <a16:creationId xmlns:a16="http://schemas.microsoft.com/office/drawing/2014/main" id="{F97CE0FC-0734-4BEC-A142-4B2723206D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32838" y="1638301"/>
              <a:ext cx="85725" cy="53975"/>
            </a:xfrm>
            <a:custGeom>
              <a:avLst/>
              <a:gdLst>
                <a:gd name="T0" fmla="*/ 0 w 54"/>
                <a:gd name="T1" fmla="*/ 24 h 34"/>
                <a:gd name="T2" fmla="*/ 41 w 54"/>
                <a:gd name="T3" fmla="*/ 0 h 34"/>
                <a:gd name="T4" fmla="*/ 54 w 54"/>
                <a:gd name="T5" fmla="*/ 10 h 34"/>
                <a:gd name="T6" fmla="*/ 12 w 54"/>
                <a:gd name="T7" fmla="*/ 34 h 34"/>
                <a:gd name="T8" fmla="*/ 0 w 54"/>
                <a:gd name="T9" fmla="*/ 2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4">
                  <a:moveTo>
                    <a:pt x="0" y="24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6" y="3"/>
                    <a:pt x="50" y="6"/>
                    <a:pt x="54" y="10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8" y="31"/>
                    <a:pt x="4" y="27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2" name="Freeform 134">
              <a:extLst>
                <a:ext uri="{FF2B5EF4-FFF2-40B4-BE49-F238E27FC236}">
                  <a16:creationId xmlns:a16="http://schemas.microsoft.com/office/drawing/2014/main" id="{751D1CF4-7D95-4EA5-ACA8-6B9F1A9767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51888" y="1654176"/>
              <a:ext cx="87313" cy="55563"/>
            </a:xfrm>
            <a:custGeom>
              <a:avLst/>
              <a:gdLst>
                <a:gd name="T0" fmla="*/ 0 w 55"/>
                <a:gd name="T1" fmla="*/ 24 h 35"/>
                <a:gd name="T2" fmla="*/ 42 w 55"/>
                <a:gd name="T3" fmla="*/ 0 h 35"/>
                <a:gd name="T4" fmla="*/ 55 w 55"/>
                <a:gd name="T5" fmla="*/ 11 h 35"/>
                <a:gd name="T6" fmla="*/ 13 w 55"/>
                <a:gd name="T7" fmla="*/ 35 h 35"/>
                <a:gd name="T8" fmla="*/ 0 w 55"/>
                <a:gd name="T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5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7" y="4"/>
                    <a:pt x="51" y="7"/>
                    <a:pt x="55" y="11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9" y="32"/>
                    <a:pt x="5" y="28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3" name="Freeform 135">
              <a:extLst>
                <a:ext uri="{FF2B5EF4-FFF2-40B4-BE49-F238E27FC236}">
                  <a16:creationId xmlns:a16="http://schemas.microsoft.com/office/drawing/2014/main" id="{A40EFF74-34EA-4796-891F-0184E641CE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72525" y="1671639"/>
              <a:ext cx="87313" cy="57150"/>
            </a:xfrm>
            <a:custGeom>
              <a:avLst/>
              <a:gdLst>
                <a:gd name="T0" fmla="*/ 0 w 55"/>
                <a:gd name="T1" fmla="*/ 24 h 36"/>
                <a:gd name="T2" fmla="*/ 42 w 55"/>
                <a:gd name="T3" fmla="*/ 0 h 36"/>
                <a:gd name="T4" fmla="*/ 55 w 55"/>
                <a:gd name="T5" fmla="*/ 12 h 36"/>
                <a:gd name="T6" fmla="*/ 13 w 55"/>
                <a:gd name="T7" fmla="*/ 36 h 36"/>
                <a:gd name="T8" fmla="*/ 0 w 55"/>
                <a:gd name="T9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6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4"/>
                    <a:pt x="50" y="8"/>
                    <a:pt x="55" y="12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9" y="32"/>
                    <a:pt x="4" y="28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4" name="Freeform 136">
              <a:extLst>
                <a:ext uri="{FF2B5EF4-FFF2-40B4-BE49-F238E27FC236}">
                  <a16:creationId xmlns:a16="http://schemas.microsoft.com/office/drawing/2014/main" id="{50B09D9E-820D-47C6-A713-B96B5CCFE8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93163" y="1690689"/>
              <a:ext cx="85725" cy="57150"/>
            </a:xfrm>
            <a:custGeom>
              <a:avLst/>
              <a:gdLst>
                <a:gd name="T0" fmla="*/ 0 w 54"/>
                <a:gd name="T1" fmla="*/ 24 h 36"/>
                <a:gd name="T2" fmla="*/ 42 w 54"/>
                <a:gd name="T3" fmla="*/ 0 h 36"/>
                <a:gd name="T4" fmla="*/ 54 w 54"/>
                <a:gd name="T5" fmla="*/ 12 h 36"/>
                <a:gd name="T6" fmla="*/ 12 w 54"/>
                <a:gd name="T7" fmla="*/ 36 h 36"/>
                <a:gd name="T8" fmla="*/ 0 w 54"/>
                <a:gd name="T9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6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4"/>
                    <a:pt x="50" y="8"/>
                    <a:pt x="54" y="12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8" y="32"/>
                    <a:pt x="4" y="28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5" name="Freeform 137">
              <a:extLst>
                <a:ext uri="{FF2B5EF4-FFF2-40B4-BE49-F238E27FC236}">
                  <a16:creationId xmlns:a16="http://schemas.microsoft.com/office/drawing/2014/main" id="{85D9E77A-D21F-475E-B9C2-663A4A6CAE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2213" y="1709739"/>
              <a:ext cx="84138" cy="57150"/>
            </a:xfrm>
            <a:custGeom>
              <a:avLst/>
              <a:gdLst>
                <a:gd name="T0" fmla="*/ 0 w 53"/>
                <a:gd name="T1" fmla="*/ 24 h 36"/>
                <a:gd name="T2" fmla="*/ 42 w 53"/>
                <a:gd name="T3" fmla="*/ 0 h 36"/>
                <a:gd name="T4" fmla="*/ 53 w 53"/>
                <a:gd name="T5" fmla="*/ 12 h 36"/>
                <a:gd name="T6" fmla="*/ 12 w 53"/>
                <a:gd name="T7" fmla="*/ 36 h 36"/>
                <a:gd name="T8" fmla="*/ 0 w 53"/>
                <a:gd name="T9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6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4"/>
                    <a:pt x="50" y="8"/>
                    <a:pt x="53" y="12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8" y="32"/>
                    <a:pt x="4" y="28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6" name="Freeform 138">
              <a:extLst>
                <a:ext uri="{FF2B5EF4-FFF2-40B4-BE49-F238E27FC236}">
                  <a16:creationId xmlns:a16="http://schemas.microsoft.com/office/drawing/2014/main" id="{DD2778B4-B61B-4C10-A447-F13346D841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31263" y="1728789"/>
              <a:ext cx="84138" cy="58738"/>
            </a:xfrm>
            <a:custGeom>
              <a:avLst/>
              <a:gdLst>
                <a:gd name="T0" fmla="*/ 0 w 53"/>
                <a:gd name="T1" fmla="*/ 24 h 37"/>
                <a:gd name="T2" fmla="*/ 41 w 53"/>
                <a:gd name="T3" fmla="*/ 0 h 37"/>
                <a:gd name="T4" fmla="*/ 53 w 53"/>
                <a:gd name="T5" fmla="*/ 12 h 37"/>
                <a:gd name="T6" fmla="*/ 11 w 53"/>
                <a:gd name="T7" fmla="*/ 37 h 37"/>
                <a:gd name="T8" fmla="*/ 0 w 53"/>
                <a:gd name="T9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7">
                  <a:moveTo>
                    <a:pt x="0" y="24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5" y="4"/>
                    <a:pt x="49" y="8"/>
                    <a:pt x="53" y="12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7" y="33"/>
                    <a:pt x="3" y="29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7" name="Freeform 139">
              <a:extLst>
                <a:ext uri="{FF2B5EF4-FFF2-40B4-BE49-F238E27FC236}">
                  <a16:creationId xmlns:a16="http://schemas.microsoft.com/office/drawing/2014/main" id="{71DF72D4-66D4-46A6-8249-2CC7363931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8725" y="1747839"/>
              <a:ext cx="84138" cy="58738"/>
            </a:xfrm>
            <a:custGeom>
              <a:avLst/>
              <a:gdLst>
                <a:gd name="T0" fmla="*/ 0 w 53"/>
                <a:gd name="T1" fmla="*/ 25 h 38"/>
                <a:gd name="T2" fmla="*/ 42 w 53"/>
                <a:gd name="T3" fmla="*/ 0 h 38"/>
                <a:gd name="T4" fmla="*/ 53 w 53"/>
                <a:gd name="T5" fmla="*/ 13 h 38"/>
                <a:gd name="T6" fmla="*/ 11 w 53"/>
                <a:gd name="T7" fmla="*/ 38 h 38"/>
                <a:gd name="T8" fmla="*/ 0 w 53"/>
                <a:gd name="T9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8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5" y="5"/>
                    <a:pt x="49" y="9"/>
                    <a:pt x="53" y="1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7" y="33"/>
                    <a:pt x="3" y="29"/>
                    <a:pt x="0" y="25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8" name="Freeform 140">
              <a:extLst>
                <a:ext uri="{FF2B5EF4-FFF2-40B4-BE49-F238E27FC236}">
                  <a16:creationId xmlns:a16="http://schemas.microsoft.com/office/drawing/2014/main" id="{1EDC8FC1-6F0C-4353-A820-76E22F014E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6188" y="1768476"/>
              <a:ext cx="84138" cy="58738"/>
            </a:xfrm>
            <a:custGeom>
              <a:avLst/>
              <a:gdLst>
                <a:gd name="T0" fmla="*/ 0 w 53"/>
                <a:gd name="T1" fmla="*/ 25 h 38"/>
                <a:gd name="T2" fmla="*/ 42 w 53"/>
                <a:gd name="T3" fmla="*/ 0 h 38"/>
                <a:gd name="T4" fmla="*/ 53 w 53"/>
                <a:gd name="T5" fmla="*/ 14 h 38"/>
                <a:gd name="T6" fmla="*/ 11 w 53"/>
                <a:gd name="T7" fmla="*/ 38 h 38"/>
                <a:gd name="T8" fmla="*/ 0 w 53"/>
                <a:gd name="T9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8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5" y="5"/>
                    <a:pt x="49" y="9"/>
                    <a:pt x="53" y="14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7" y="34"/>
                    <a:pt x="3" y="29"/>
                    <a:pt x="0" y="25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9" name="Freeform 141">
              <a:extLst>
                <a:ext uri="{FF2B5EF4-FFF2-40B4-BE49-F238E27FC236}">
                  <a16:creationId xmlns:a16="http://schemas.microsoft.com/office/drawing/2014/main" id="{E9985C75-ABAF-40A6-AA02-D780E89482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83650" y="1790701"/>
              <a:ext cx="85725" cy="61913"/>
            </a:xfrm>
            <a:custGeom>
              <a:avLst/>
              <a:gdLst>
                <a:gd name="T0" fmla="*/ 0 w 54"/>
                <a:gd name="T1" fmla="*/ 24 h 40"/>
                <a:gd name="T2" fmla="*/ 42 w 54"/>
                <a:gd name="T3" fmla="*/ 0 h 40"/>
                <a:gd name="T4" fmla="*/ 54 w 54"/>
                <a:gd name="T5" fmla="*/ 16 h 40"/>
                <a:gd name="T6" fmla="*/ 12 w 54"/>
                <a:gd name="T7" fmla="*/ 40 h 40"/>
                <a:gd name="T8" fmla="*/ 0 w 54"/>
                <a:gd name="T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0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5"/>
                    <a:pt x="50" y="10"/>
                    <a:pt x="54" y="16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8" y="35"/>
                    <a:pt x="4" y="29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0" name="Freeform 142">
              <a:extLst>
                <a:ext uri="{FF2B5EF4-FFF2-40B4-BE49-F238E27FC236}">
                  <a16:creationId xmlns:a16="http://schemas.microsoft.com/office/drawing/2014/main" id="{17B4BE6B-95B8-4526-9810-93F5B27F1C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2700" y="1814514"/>
              <a:ext cx="92075" cy="76200"/>
            </a:xfrm>
            <a:custGeom>
              <a:avLst/>
              <a:gdLst>
                <a:gd name="T0" fmla="*/ 0 w 58"/>
                <a:gd name="T1" fmla="*/ 24 h 48"/>
                <a:gd name="T2" fmla="*/ 42 w 58"/>
                <a:gd name="T3" fmla="*/ 0 h 48"/>
                <a:gd name="T4" fmla="*/ 58 w 58"/>
                <a:gd name="T5" fmla="*/ 23 h 48"/>
                <a:gd name="T6" fmla="*/ 16 w 58"/>
                <a:gd name="T7" fmla="*/ 48 h 48"/>
                <a:gd name="T8" fmla="*/ 0 w 58"/>
                <a:gd name="T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8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7" y="7"/>
                    <a:pt x="53" y="15"/>
                    <a:pt x="58" y="23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1" y="40"/>
                    <a:pt x="6" y="32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1" name="Freeform 143">
              <a:extLst>
                <a:ext uri="{FF2B5EF4-FFF2-40B4-BE49-F238E27FC236}">
                  <a16:creationId xmlns:a16="http://schemas.microsoft.com/office/drawing/2014/main" id="{F5A18AA6-E1D5-4D8F-916B-B8F1A015F6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8100" y="1851026"/>
              <a:ext cx="106363" cy="101600"/>
            </a:xfrm>
            <a:custGeom>
              <a:avLst/>
              <a:gdLst>
                <a:gd name="T0" fmla="*/ 0 w 67"/>
                <a:gd name="T1" fmla="*/ 25 h 64"/>
                <a:gd name="T2" fmla="*/ 42 w 67"/>
                <a:gd name="T3" fmla="*/ 0 h 64"/>
                <a:gd name="T4" fmla="*/ 67 w 67"/>
                <a:gd name="T5" fmla="*/ 40 h 64"/>
                <a:gd name="T6" fmla="*/ 25 w 67"/>
                <a:gd name="T7" fmla="*/ 64 h 64"/>
                <a:gd name="T8" fmla="*/ 0 w 67"/>
                <a:gd name="T9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4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51" y="13"/>
                    <a:pt x="59" y="26"/>
                    <a:pt x="67" y="40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17" y="51"/>
                    <a:pt x="9" y="37"/>
                    <a:pt x="0" y="25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2" name="Freeform 144">
              <a:extLst>
                <a:ext uri="{FF2B5EF4-FFF2-40B4-BE49-F238E27FC236}">
                  <a16:creationId xmlns:a16="http://schemas.microsoft.com/office/drawing/2014/main" id="{0A22D179-8926-4BEE-8F97-C9C2554A02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67788" y="1914526"/>
              <a:ext cx="74613" cy="50800"/>
            </a:xfrm>
            <a:custGeom>
              <a:avLst/>
              <a:gdLst>
                <a:gd name="T0" fmla="*/ 0 w 47"/>
                <a:gd name="T1" fmla="*/ 24 h 32"/>
                <a:gd name="T2" fmla="*/ 42 w 47"/>
                <a:gd name="T3" fmla="*/ 0 h 32"/>
                <a:gd name="T4" fmla="*/ 47 w 47"/>
                <a:gd name="T5" fmla="*/ 8 h 32"/>
                <a:gd name="T6" fmla="*/ 5 w 47"/>
                <a:gd name="T7" fmla="*/ 32 h 32"/>
                <a:gd name="T8" fmla="*/ 0 w 47"/>
                <a:gd name="T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4" y="2"/>
                    <a:pt x="45" y="5"/>
                    <a:pt x="47" y="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9"/>
                    <a:pt x="2" y="27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3" name="Freeform 145">
              <a:extLst>
                <a:ext uri="{FF2B5EF4-FFF2-40B4-BE49-F238E27FC236}">
                  <a16:creationId xmlns:a16="http://schemas.microsoft.com/office/drawing/2014/main" id="{6400E1E1-E691-4D88-924E-BE24586D2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47113" y="1965326"/>
              <a:ext cx="457200" cy="804863"/>
            </a:xfrm>
            <a:custGeom>
              <a:avLst/>
              <a:gdLst>
                <a:gd name="T0" fmla="*/ 207 w 288"/>
                <a:gd name="T1" fmla="*/ 0 h 507"/>
                <a:gd name="T2" fmla="*/ 287 w 288"/>
                <a:gd name="T3" fmla="*/ 277 h 507"/>
                <a:gd name="T4" fmla="*/ 70 w 288"/>
                <a:gd name="T5" fmla="*/ 472 h 507"/>
                <a:gd name="T6" fmla="*/ 0 w 288"/>
                <a:gd name="T7" fmla="*/ 111 h 507"/>
                <a:gd name="T8" fmla="*/ 207 w 288"/>
                <a:gd name="T9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07">
                  <a:moveTo>
                    <a:pt x="207" y="0"/>
                  </a:moveTo>
                  <a:cubicBezTo>
                    <a:pt x="257" y="89"/>
                    <a:pt x="288" y="187"/>
                    <a:pt x="287" y="277"/>
                  </a:cubicBezTo>
                  <a:cubicBezTo>
                    <a:pt x="287" y="431"/>
                    <a:pt x="195" y="507"/>
                    <a:pt x="70" y="472"/>
                  </a:cubicBezTo>
                  <a:cubicBezTo>
                    <a:pt x="0" y="111"/>
                    <a:pt x="0" y="111"/>
                    <a:pt x="0" y="111"/>
                  </a:cubicBezTo>
                  <a:lnTo>
                    <a:pt x="207" y="0"/>
                  </a:lnTo>
                  <a:close/>
                </a:path>
              </a:pathLst>
            </a:custGeom>
            <a:solidFill>
              <a:srgbClr val="5B2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4" name="Freeform 146">
              <a:extLst>
                <a:ext uri="{FF2B5EF4-FFF2-40B4-BE49-F238E27FC236}">
                  <a16:creationId xmlns:a16="http://schemas.microsoft.com/office/drawing/2014/main" id="{4D95E9CC-1866-43F9-B4A8-175E908A1D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70963" y="1927226"/>
              <a:ext cx="198438" cy="769938"/>
            </a:xfrm>
            <a:custGeom>
              <a:avLst/>
              <a:gdLst>
                <a:gd name="T0" fmla="*/ 42 w 125"/>
                <a:gd name="T1" fmla="*/ 461 h 485"/>
                <a:gd name="T2" fmla="*/ 0 w 125"/>
                <a:gd name="T3" fmla="*/ 485 h 485"/>
                <a:gd name="T4" fmla="*/ 83 w 125"/>
                <a:gd name="T5" fmla="*/ 301 h 485"/>
                <a:gd name="T6" fmla="*/ 3 w 125"/>
                <a:gd name="T7" fmla="*/ 24 h 485"/>
                <a:gd name="T8" fmla="*/ 45 w 125"/>
                <a:gd name="T9" fmla="*/ 0 h 485"/>
                <a:gd name="T10" fmla="*/ 125 w 125"/>
                <a:gd name="T11" fmla="*/ 276 h 485"/>
                <a:gd name="T12" fmla="*/ 42 w 125"/>
                <a:gd name="T13" fmla="*/ 461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485">
                  <a:moveTo>
                    <a:pt x="42" y="461"/>
                  </a:moveTo>
                  <a:cubicBezTo>
                    <a:pt x="0" y="485"/>
                    <a:pt x="0" y="485"/>
                    <a:pt x="0" y="485"/>
                  </a:cubicBezTo>
                  <a:cubicBezTo>
                    <a:pt x="51" y="455"/>
                    <a:pt x="83" y="391"/>
                    <a:pt x="83" y="301"/>
                  </a:cubicBezTo>
                  <a:cubicBezTo>
                    <a:pt x="84" y="211"/>
                    <a:pt x="53" y="113"/>
                    <a:pt x="3" y="2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95" y="88"/>
                    <a:pt x="125" y="187"/>
                    <a:pt x="125" y="276"/>
                  </a:cubicBezTo>
                  <a:cubicBezTo>
                    <a:pt x="125" y="367"/>
                    <a:pt x="93" y="431"/>
                    <a:pt x="42" y="461"/>
                  </a:cubicBezTo>
                  <a:close/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5" name="Freeform 147">
              <a:extLst>
                <a:ext uri="{FF2B5EF4-FFF2-40B4-BE49-F238E27FC236}">
                  <a16:creationId xmlns:a16="http://schemas.microsoft.com/office/drawing/2014/main" id="{5D05DC92-4572-4A74-B66A-D3E80FD490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75725" y="1927226"/>
              <a:ext cx="80963" cy="65088"/>
            </a:xfrm>
            <a:custGeom>
              <a:avLst/>
              <a:gdLst>
                <a:gd name="T0" fmla="*/ 0 w 51"/>
                <a:gd name="T1" fmla="*/ 24 h 41"/>
                <a:gd name="T2" fmla="*/ 42 w 51"/>
                <a:gd name="T3" fmla="*/ 0 h 41"/>
                <a:gd name="T4" fmla="*/ 51 w 51"/>
                <a:gd name="T5" fmla="*/ 16 h 41"/>
                <a:gd name="T6" fmla="*/ 9 w 51"/>
                <a:gd name="T7" fmla="*/ 41 h 41"/>
                <a:gd name="T8" fmla="*/ 0 w 51"/>
                <a:gd name="T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1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5" y="5"/>
                    <a:pt x="48" y="11"/>
                    <a:pt x="51" y="16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6" y="35"/>
                    <a:pt x="3" y="30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6" name="Freeform 148">
              <a:extLst>
                <a:ext uri="{FF2B5EF4-FFF2-40B4-BE49-F238E27FC236}">
                  <a16:creationId xmlns:a16="http://schemas.microsoft.com/office/drawing/2014/main" id="{97A5758D-9DA7-445A-B9CD-481CE18B29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90013" y="1952626"/>
              <a:ext cx="79375" cy="65088"/>
            </a:xfrm>
            <a:custGeom>
              <a:avLst/>
              <a:gdLst>
                <a:gd name="T0" fmla="*/ 0 w 50"/>
                <a:gd name="T1" fmla="*/ 25 h 41"/>
                <a:gd name="T2" fmla="*/ 42 w 50"/>
                <a:gd name="T3" fmla="*/ 0 h 41"/>
                <a:gd name="T4" fmla="*/ 50 w 50"/>
                <a:gd name="T5" fmla="*/ 17 h 41"/>
                <a:gd name="T6" fmla="*/ 8 w 50"/>
                <a:gd name="T7" fmla="*/ 41 h 41"/>
                <a:gd name="T8" fmla="*/ 0 w 50"/>
                <a:gd name="T9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1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5" y="6"/>
                    <a:pt x="47" y="11"/>
                    <a:pt x="50" y="17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6" y="36"/>
                    <a:pt x="3" y="30"/>
                    <a:pt x="0" y="25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7" name="Freeform 149">
              <a:extLst>
                <a:ext uri="{FF2B5EF4-FFF2-40B4-BE49-F238E27FC236}">
                  <a16:creationId xmlns:a16="http://schemas.microsoft.com/office/drawing/2014/main" id="{988657E9-B1F6-407D-9DA1-6F26E34F0A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02713" y="1979614"/>
              <a:ext cx="77788" cy="61913"/>
            </a:xfrm>
            <a:custGeom>
              <a:avLst/>
              <a:gdLst>
                <a:gd name="T0" fmla="*/ 0 w 49"/>
                <a:gd name="T1" fmla="*/ 24 h 39"/>
                <a:gd name="T2" fmla="*/ 42 w 49"/>
                <a:gd name="T3" fmla="*/ 0 h 39"/>
                <a:gd name="T4" fmla="*/ 49 w 49"/>
                <a:gd name="T5" fmla="*/ 15 h 39"/>
                <a:gd name="T6" fmla="*/ 7 w 49"/>
                <a:gd name="T7" fmla="*/ 39 h 39"/>
                <a:gd name="T8" fmla="*/ 0 w 49"/>
                <a:gd name="T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9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5" y="5"/>
                    <a:pt x="47" y="10"/>
                    <a:pt x="49" y="15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34"/>
                    <a:pt x="3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8" name="Freeform 150">
              <a:extLst>
                <a:ext uri="{FF2B5EF4-FFF2-40B4-BE49-F238E27FC236}">
                  <a16:creationId xmlns:a16="http://schemas.microsoft.com/office/drawing/2014/main" id="{4E9C52D8-D5A5-4E76-B660-0916D669A9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13825" y="2003426"/>
              <a:ext cx="77788" cy="60325"/>
            </a:xfrm>
            <a:custGeom>
              <a:avLst/>
              <a:gdLst>
                <a:gd name="T0" fmla="*/ 0 w 49"/>
                <a:gd name="T1" fmla="*/ 24 h 38"/>
                <a:gd name="T2" fmla="*/ 42 w 49"/>
                <a:gd name="T3" fmla="*/ 0 h 38"/>
                <a:gd name="T4" fmla="*/ 49 w 49"/>
                <a:gd name="T5" fmla="*/ 13 h 38"/>
                <a:gd name="T6" fmla="*/ 7 w 49"/>
                <a:gd name="T7" fmla="*/ 38 h 38"/>
                <a:gd name="T8" fmla="*/ 0 w 49"/>
                <a:gd name="T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8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5" y="4"/>
                    <a:pt x="47" y="9"/>
                    <a:pt x="49" y="13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5" y="33"/>
                    <a:pt x="3" y="28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9" name="Freeform 151">
              <a:extLst>
                <a:ext uri="{FF2B5EF4-FFF2-40B4-BE49-F238E27FC236}">
                  <a16:creationId xmlns:a16="http://schemas.microsoft.com/office/drawing/2014/main" id="{89DA9137-8A58-486C-80F4-A4EF6B720D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24938" y="2024064"/>
              <a:ext cx="76200" cy="60325"/>
            </a:xfrm>
            <a:custGeom>
              <a:avLst/>
              <a:gdLst>
                <a:gd name="T0" fmla="*/ 0 w 48"/>
                <a:gd name="T1" fmla="*/ 25 h 38"/>
                <a:gd name="T2" fmla="*/ 42 w 48"/>
                <a:gd name="T3" fmla="*/ 0 h 38"/>
                <a:gd name="T4" fmla="*/ 48 w 48"/>
                <a:gd name="T5" fmla="*/ 14 h 38"/>
                <a:gd name="T6" fmla="*/ 6 w 48"/>
                <a:gd name="T7" fmla="*/ 38 h 38"/>
                <a:gd name="T8" fmla="*/ 0 w 48"/>
                <a:gd name="T9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8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4" y="5"/>
                    <a:pt x="46" y="9"/>
                    <a:pt x="48" y="1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4" y="34"/>
                    <a:pt x="2" y="29"/>
                    <a:pt x="0" y="25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0" name="Freeform 152">
              <a:extLst>
                <a:ext uri="{FF2B5EF4-FFF2-40B4-BE49-F238E27FC236}">
                  <a16:creationId xmlns:a16="http://schemas.microsoft.com/office/drawing/2014/main" id="{2AFA2584-DFF0-45D9-B5DE-5AA66AE75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34463" y="2046289"/>
              <a:ext cx="74613" cy="60325"/>
            </a:xfrm>
            <a:custGeom>
              <a:avLst/>
              <a:gdLst>
                <a:gd name="T0" fmla="*/ 0 w 47"/>
                <a:gd name="T1" fmla="*/ 24 h 38"/>
                <a:gd name="T2" fmla="*/ 42 w 47"/>
                <a:gd name="T3" fmla="*/ 0 h 38"/>
                <a:gd name="T4" fmla="*/ 47 w 47"/>
                <a:gd name="T5" fmla="*/ 14 h 38"/>
                <a:gd name="T6" fmla="*/ 5 w 47"/>
                <a:gd name="T7" fmla="*/ 38 h 38"/>
                <a:gd name="T8" fmla="*/ 0 w 47"/>
                <a:gd name="T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8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3" y="5"/>
                    <a:pt x="45" y="9"/>
                    <a:pt x="47" y="14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3" y="34"/>
                    <a:pt x="2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1" name="Freeform 153">
              <a:extLst>
                <a:ext uri="{FF2B5EF4-FFF2-40B4-BE49-F238E27FC236}">
                  <a16:creationId xmlns:a16="http://schemas.microsoft.com/office/drawing/2014/main" id="{4166F015-CB40-490F-B8FC-5BCFB97E0F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42400" y="2068514"/>
              <a:ext cx="74613" cy="60325"/>
            </a:xfrm>
            <a:custGeom>
              <a:avLst/>
              <a:gdLst>
                <a:gd name="T0" fmla="*/ 0 w 47"/>
                <a:gd name="T1" fmla="*/ 24 h 38"/>
                <a:gd name="T2" fmla="*/ 42 w 47"/>
                <a:gd name="T3" fmla="*/ 0 h 38"/>
                <a:gd name="T4" fmla="*/ 47 w 47"/>
                <a:gd name="T5" fmla="*/ 14 h 38"/>
                <a:gd name="T6" fmla="*/ 6 w 47"/>
                <a:gd name="T7" fmla="*/ 38 h 38"/>
                <a:gd name="T8" fmla="*/ 0 w 47"/>
                <a:gd name="T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8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4" y="5"/>
                    <a:pt x="46" y="9"/>
                    <a:pt x="47" y="1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4" y="34"/>
                    <a:pt x="2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2" name="Freeform 154">
              <a:extLst>
                <a:ext uri="{FF2B5EF4-FFF2-40B4-BE49-F238E27FC236}">
                  <a16:creationId xmlns:a16="http://schemas.microsoft.com/office/drawing/2014/main" id="{21E7B97E-5672-4E85-B977-894D52DF44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1925" y="2090739"/>
              <a:ext cx="73025" cy="61913"/>
            </a:xfrm>
            <a:custGeom>
              <a:avLst/>
              <a:gdLst>
                <a:gd name="T0" fmla="*/ 0 w 46"/>
                <a:gd name="T1" fmla="*/ 24 h 39"/>
                <a:gd name="T2" fmla="*/ 41 w 46"/>
                <a:gd name="T3" fmla="*/ 0 h 39"/>
                <a:gd name="T4" fmla="*/ 46 w 46"/>
                <a:gd name="T5" fmla="*/ 15 h 39"/>
                <a:gd name="T6" fmla="*/ 5 w 46"/>
                <a:gd name="T7" fmla="*/ 39 h 39"/>
                <a:gd name="T8" fmla="*/ 0 w 46"/>
                <a:gd name="T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9">
                  <a:moveTo>
                    <a:pt x="0" y="24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3" y="5"/>
                    <a:pt x="45" y="10"/>
                    <a:pt x="46" y="1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3" y="34"/>
                    <a:pt x="1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3" name="Freeform 155">
              <a:extLst>
                <a:ext uri="{FF2B5EF4-FFF2-40B4-BE49-F238E27FC236}">
                  <a16:creationId xmlns:a16="http://schemas.microsoft.com/office/drawing/2014/main" id="{706B1C11-2462-46FC-A5AF-D4E8E29079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9863" y="2114551"/>
              <a:ext cx="73025" cy="61913"/>
            </a:xfrm>
            <a:custGeom>
              <a:avLst/>
              <a:gdLst>
                <a:gd name="T0" fmla="*/ 0 w 46"/>
                <a:gd name="T1" fmla="*/ 24 h 39"/>
                <a:gd name="T2" fmla="*/ 41 w 46"/>
                <a:gd name="T3" fmla="*/ 0 h 39"/>
                <a:gd name="T4" fmla="*/ 46 w 46"/>
                <a:gd name="T5" fmla="*/ 14 h 39"/>
                <a:gd name="T6" fmla="*/ 4 w 46"/>
                <a:gd name="T7" fmla="*/ 39 h 39"/>
                <a:gd name="T8" fmla="*/ 0 w 46"/>
                <a:gd name="T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9">
                  <a:moveTo>
                    <a:pt x="0" y="24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3" y="4"/>
                    <a:pt x="45" y="9"/>
                    <a:pt x="46" y="14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3" y="34"/>
                    <a:pt x="1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4" name="Freeform 156">
              <a:extLst>
                <a:ext uri="{FF2B5EF4-FFF2-40B4-BE49-F238E27FC236}">
                  <a16:creationId xmlns:a16="http://schemas.microsoft.com/office/drawing/2014/main" id="{43709C04-4299-4C04-9B71-0C7B09698B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66213" y="2136776"/>
              <a:ext cx="74613" cy="63500"/>
            </a:xfrm>
            <a:custGeom>
              <a:avLst/>
              <a:gdLst>
                <a:gd name="T0" fmla="*/ 0 w 47"/>
                <a:gd name="T1" fmla="*/ 25 h 40"/>
                <a:gd name="T2" fmla="*/ 42 w 47"/>
                <a:gd name="T3" fmla="*/ 0 h 40"/>
                <a:gd name="T4" fmla="*/ 47 w 47"/>
                <a:gd name="T5" fmla="*/ 16 h 40"/>
                <a:gd name="T6" fmla="*/ 5 w 47"/>
                <a:gd name="T7" fmla="*/ 40 h 40"/>
                <a:gd name="T8" fmla="*/ 0 w 47"/>
                <a:gd name="T9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0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4" y="6"/>
                    <a:pt x="45" y="11"/>
                    <a:pt x="47" y="16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3" y="35"/>
                    <a:pt x="2" y="30"/>
                    <a:pt x="0" y="25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5" name="Freeform 157">
              <a:extLst>
                <a:ext uri="{FF2B5EF4-FFF2-40B4-BE49-F238E27FC236}">
                  <a16:creationId xmlns:a16="http://schemas.microsoft.com/office/drawing/2014/main" id="{8B9C2DD2-C48B-45F1-AC6D-8AC3B9FE67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74150" y="2162176"/>
              <a:ext cx="73025" cy="61913"/>
            </a:xfrm>
            <a:custGeom>
              <a:avLst/>
              <a:gdLst>
                <a:gd name="T0" fmla="*/ 0 w 46"/>
                <a:gd name="T1" fmla="*/ 24 h 39"/>
                <a:gd name="T2" fmla="*/ 42 w 46"/>
                <a:gd name="T3" fmla="*/ 0 h 39"/>
                <a:gd name="T4" fmla="*/ 46 w 46"/>
                <a:gd name="T5" fmla="*/ 15 h 39"/>
                <a:gd name="T6" fmla="*/ 4 w 46"/>
                <a:gd name="T7" fmla="*/ 39 h 39"/>
                <a:gd name="T8" fmla="*/ 0 w 46"/>
                <a:gd name="T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9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3" y="5"/>
                    <a:pt x="44" y="10"/>
                    <a:pt x="46" y="1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3" y="34"/>
                    <a:pt x="1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6" name="Freeform 158">
              <a:extLst>
                <a:ext uri="{FF2B5EF4-FFF2-40B4-BE49-F238E27FC236}">
                  <a16:creationId xmlns:a16="http://schemas.microsoft.com/office/drawing/2014/main" id="{7AB48EF5-4000-4F61-A016-7A501E65D4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80500" y="2185989"/>
              <a:ext cx="71438" cy="61913"/>
            </a:xfrm>
            <a:custGeom>
              <a:avLst/>
              <a:gdLst>
                <a:gd name="T0" fmla="*/ 0 w 45"/>
                <a:gd name="T1" fmla="*/ 24 h 39"/>
                <a:gd name="T2" fmla="*/ 42 w 45"/>
                <a:gd name="T3" fmla="*/ 0 h 39"/>
                <a:gd name="T4" fmla="*/ 45 w 45"/>
                <a:gd name="T5" fmla="*/ 15 h 39"/>
                <a:gd name="T6" fmla="*/ 3 w 45"/>
                <a:gd name="T7" fmla="*/ 39 h 39"/>
                <a:gd name="T8" fmla="*/ 0 w 45"/>
                <a:gd name="T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9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3" y="5"/>
                    <a:pt x="44" y="10"/>
                    <a:pt x="45" y="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4"/>
                    <a:pt x="1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7" name="Freeform 159">
              <a:extLst>
                <a:ext uri="{FF2B5EF4-FFF2-40B4-BE49-F238E27FC236}">
                  <a16:creationId xmlns:a16="http://schemas.microsoft.com/office/drawing/2014/main" id="{EA94D588-78E8-489D-A68B-2CE13D5D96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85263" y="2209801"/>
              <a:ext cx="71438" cy="61913"/>
            </a:xfrm>
            <a:custGeom>
              <a:avLst/>
              <a:gdLst>
                <a:gd name="T0" fmla="*/ 0 w 45"/>
                <a:gd name="T1" fmla="*/ 24 h 39"/>
                <a:gd name="T2" fmla="*/ 42 w 45"/>
                <a:gd name="T3" fmla="*/ 0 h 39"/>
                <a:gd name="T4" fmla="*/ 45 w 45"/>
                <a:gd name="T5" fmla="*/ 15 h 39"/>
                <a:gd name="T6" fmla="*/ 3 w 45"/>
                <a:gd name="T7" fmla="*/ 39 h 39"/>
                <a:gd name="T8" fmla="*/ 0 w 45"/>
                <a:gd name="T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9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3" y="5"/>
                    <a:pt x="44" y="10"/>
                    <a:pt x="45" y="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4"/>
                    <a:pt x="1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8" name="Freeform 160">
              <a:extLst>
                <a:ext uri="{FF2B5EF4-FFF2-40B4-BE49-F238E27FC236}">
                  <a16:creationId xmlns:a16="http://schemas.microsoft.com/office/drawing/2014/main" id="{BA1BFDA3-A2EF-4E31-A2E8-F8115869F0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90025" y="2233614"/>
              <a:ext cx="71438" cy="61913"/>
            </a:xfrm>
            <a:custGeom>
              <a:avLst/>
              <a:gdLst>
                <a:gd name="T0" fmla="*/ 0 w 45"/>
                <a:gd name="T1" fmla="*/ 24 h 39"/>
                <a:gd name="T2" fmla="*/ 42 w 45"/>
                <a:gd name="T3" fmla="*/ 0 h 39"/>
                <a:gd name="T4" fmla="*/ 45 w 45"/>
                <a:gd name="T5" fmla="*/ 14 h 39"/>
                <a:gd name="T6" fmla="*/ 3 w 45"/>
                <a:gd name="T7" fmla="*/ 39 h 39"/>
                <a:gd name="T8" fmla="*/ 0 w 45"/>
                <a:gd name="T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9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3" y="5"/>
                    <a:pt x="44" y="10"/>
                    <a:pt x="45" y="14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4"/>
                    <a:pt x="1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9" name="Freeform 161">
              <a:extLst>
                <a:ext uri="{FF2B5EF4-FFF2-40B4-BE49-F238E27FC236}">
                  <a16:creationId xmlns:a16="http://schemas.microsoft.com/office/drawing/2014/main" id="{710368E7-3630-4B61-AD89-22B8769CE7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94788" y="2255839"/>
              <a:ext cx="69850" cy="61913"/>
            </a:xfrm>
            <a:custGeom>
              <a:avLst/>
              <a:gdLst>
                <a:gd name="T0" fmla="*/ 0 w 44"/>
                <a:gd name="T1" fmla="*/ 25 h 39"/>
                <a:gd name="T2" fmla="*/ 42 w 44"/>
                <a:gd name="T3" fmla="*/ 0 h 39"/>
                <a:gd name="T4" fmla="*/ 44 w 44"/>
                <a:gd name="T5" fmla="*/ 15 h 39"/>
                <a:gd name="T6" fmla="*/ 2 w 44"/>
                <a:gd name="T7" fmla="*/ 39 h 39"/>
                <a:gd name="T8" fmla="*/ 0 w 44"/>
                <a:gd name="T9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5"/>
                    <a:pt x="43" y="10"/>
                    <a:pt x="44" y="15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4"/>
                    <a:pt x="1" y="30"/>
                    <a:pt x="0" y="25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0" name="Freeform 162">
              <a:extLst>
                <a:ext uri="{FF2B5EF4-FFF2-40B4-BE49-F238E27FC236}">
                  <a16:creationId xmlns:a16="http://schemas.microsoft.com/office/drawing/2014/main" id="{8A6D9133-6149-47EA-8BA2-400BC47CC2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97963" y="2279651"/>
              <a:ext cx="68263" cy="60325"/>
            </a:xfrm>
            <a:custGeom>
              <a:avLst/>
              <a:gdLst>
                <a:gd name="T0" fmla="*/ 0 w 43"/>
                <a:gd name="T1" fmla="*/ 24 h 38"/>
                <a:gd name="T2" fmla="*/ 42 w 43"/>
                <a:gd name="T3" fmla="*/ 0 h 38"/>
                <a:gd name="T4" fmla="*/ 43 w 43"/>
                <a:gd name="T5" fmla="*/ 14 h 38"/>
                <a:gd name="T6" fmla="*/ 1 w 43"/>
                <a:gd name="T7" fmla="*/ 38 h 38"/>
                <a:gd name="T8" fmla="*/ 0 w 43"/>
                <a:gd name="T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4"/>
                    <a:pt x="43" y="9"/>
                    <a:pt x="43" y="14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3"/>
                    <a:pt x="0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1" name="Freeform 163">
              <a:extLst>
                <a:ext uri="{FF2B5EF4-FFF2-40B4-BE49-F238E27FC236}">
                  <a16:creationId xmlns:a16="http://schemas.microsoft.com/office/drawing/2014/main" id="{EC4CC51E-6830-4CA5-97CC-6CBD81482D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99550" y="2301876"/>
              <a:ext cx="68263" cy="60325"/>
            </a:xfrm>
            <a:custGeom>
              <a:avLst/>
              <a:gdLst>
                <a:gd name="T0" fmla="*/ 0 w 43"/>
                <a:gd name="T1" fmla="*/ 24 h 38"/>
                <a:gd name="T2" fmla="*/ 42 w 43"/>
                <a:gd name="T3" fmla="*/ 0 h 38"/>
                <a:gd name="T4" fmla="*/ 43 w 43"/>
                <a:gd name="T5" fmla="*/ 14 h 38"/>
                <a:gd name="T6" fmla="*/ 2 w 43"/>
                <a:gd name="T7" fmla="*/ 38 h 38"/>
                <a:gd name="T8" fmla="*/ 0 w 43"/>
                <a:gd name="T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3" y="4"/>
                    <a:pt x="43" y="9"/>
                    <a:pt x="43" y="14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3"/>
                    <a:pt x="1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2" name="Freeform 164">
              <a:extLst>
                <a:ext uri="{FF2B5EF4-FFF2-40B4-BE49-F238E27FC236}">
                  <a16:creationId xmlns:a16="http://schemas.microsoft.com/office/drawing/2014/main" id="{7E83029B-7FBC-4B66-847D-BF25F6EE08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02725" y="2324101"/>
              <a:ext cx="66675" cy="60325"/>
            </a:xfrm>
            <a:custGeom>
              <a:avLst/>
              <a:gdLst>
                <a:gd name="T0" fmla="*/ 0 w 42"/>
                <a:gd name="T1" fmla="*/ 24 h 38"/>
                <a:gd name="T2" fmla="*/ 41 w 42"/>
                <a:gd name="T3" fmla="*/ 0 h 38"/>
                <a:gd name="T4" fmla="*/ 42 w 42"/>
                <a:gd name="T5" fmla="*/ 13 h 38"/>
                <a:gd name="T6" fmla="*/ 0 w 42"/>
                <a:gd name="T7" fmla="*/ 38 h 38"/>
                <a:gd name="T8" fmla="*/ 0 w 42"/>
                <a:gd name="T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8">
                  <a:moveTo>
                    <a:pt x="0" y="24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2" y="4"/>
                    <a:pt x="42" y="9"/>
                    <a:pt x="42" y="1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3"/>
                    <a:pt x="0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3" name="Freeform 165">
              <a:extLst>
                <a:ext uri="{FF2B5EF4-FFF2-40B4-BE49-F238E27FC236}">
                  <a16:creationId xmlns:a16="http://schemas.microsoft.com/office/drawing/2014/main" id="{357F4F1B-B841-4A23-9948-BB27A8F26A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02725" y="2344739"/>
              <a:ext cx="66675" cy="61913"/>
            </a:xfrm>
            <a:custGeom>
              <a:avLst/>
              <a:gdLst>
                <a:gd name="T0" fmla="*/ 0 w 42"/>
                <a:gd name="T1" fmla="*/ 25 h 39"/>
                <a:gd name="T2" fmla="*/ 42 w 42"/>
                <a:gd name="T3" fmla="*/ 0 h 39"/>
                <a:gd name="T4" fmla="*/ 42 w 42"/>
                <a:gd name="T5" fmla="*/ 13 h 39"/>
                <a:gd name="T6" fmla="*/ 42 w 42"/>
                <a:gd name="T7" fmla="*/ 14 h 39"/>
                <a:gd name="T8" fmla="*/ 0 w 42"/>
                <a:gd name="T9" fmla="*/ 39 h 39"/>
                <a:gd name="T10" fmla="*/ 0 w 42"/>
                <a:gd name="T11" fmla="*/ 38 h 39"/>
                <a:gd name="T12" fmla="*/ 0 w 42"/>
                <a:gd name="T13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9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5"/>
                    <a:pt x="42" y="9"/>
                    <a:pt x="42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3"/>
                    <a:pt x="0" y="29"/>
                    <a:pt x="0" y="25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4" name="Freeform 166">
              <a:extLst>
                <a:ext uri="{FF2B5EF4-FFF2-40B4-BE49-F238E27FC236}">
                  <a16:creationId xmlns:a16="http://schemas.microsoft.com/office/drawing/2014/main" id="{056F4447-B04F-40C1-8427-CF27F6ACDA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02725" y="2366964"/>
              <a:ext cx="66675" cy="60325"/>
            </a:xfrm>
            <a:custGeom>
              <a:avLst/>
              <a:gdLst>
                <a:gd name="T0" fmla="*/ 0 w 42"/>
                <a:gd name="T1" fmla="*/ 25 h 38"/>
                <a:gd name="T2" fmla="*/ 42 w 42"/>
                <a:gd name="T3" fmla="*/ 0 h 38"/>
                <a:gd name="T4" fmla="*/ 42 w 42"/>
                <a:gd name="T5" fmla="*/ 14 h 38"/>
                <a:gd name="T6" fmla="*/ 0 w 42"/>
                <a:gd name="T7" fmla="*/ 38 h 38"/>
                <a:gd name="T8" fmla="*/ 0 w 42"/>
                <a:gd name="T9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8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5"/>
                    <a:pt x="42" y="10"/>
                    <a:pt x="42" y="14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4"/>
                    <a:pt x="0" y="29"/>
                    <a:pt x="0" y="25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5" name="Freeform 167">
              <a:extLst>
                <a:ext uri="{FF2B5EF4-FFF2-40B4-BE49-F238E27FC236}">
                  <a16:creationId xmlns:a16="http://schemas.microsoft.com/office/drawing/2014/main" id="{AA07B81A-71FF-45DF-B7A8-BBC1D61F24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01138" y="2389189"/>
              <a:ext cx="68263" cy="60325"/>
            </a:xfrm>
            <a:custGeom>
              <a:avLst/>
              <a:gdLst>
                <a:gd name="T0" fmla="*/ 1 w 43"/>
                <a:gd name="T1" fmla="*/ 24 h 38"/>
                <a:gd name="T2" fmla="*/ 43 w 43"/>
                <a:gd name="T3" fmla="*/ 0 h 38"/>
                <a:gd name="T4" fmla="*/ 42 w 43"/>
                <a:gd name="T5" fmla="*/ 14 h 38"/>
                <a:gd name="T6" fmla="*/ 0 w 43"/>
                <a:gd name="T7" fmla="*/ 38 h 38"/>
                <a:gd name="T8" fmla="*/ 1 w 43"/>
                <a:gd name="T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1" y="24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5"/>
                    <a:pt x="42" y="9"/>
                    <a:pt x="42" y="14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4"/>
                    <a:pt x="1" y="29"/>
                    <a:pt x="1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6" name="Freeform 168">
              <a:extLst>
                <a:ext uri="{FF2B5EF4-FFF2-40B4-BE49-F238E27FC236}">
                  <a16:creationId xmlns:a16="http://schemas.microsoft.com/office/drawing/2014/main" id="{AD42C895-9009-4D7E-A812-258D7DFF91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99550" y="2411414"/>
              <a:ext cx="68263" cy="60325"/>
            </a:xfrm>
            <a:custGeom>
              <a:avLst/>
              <a:gdLst>
                <a:gd name="T0" fmla="*/ 1 w 43"/>
                <a:gd name="T1" fmla="*/ 24 h 38"/>
                <a:gd name="T2" fmla="*/ 43 w 43"/>
                <a:gd name="T3" fmla="*/ 0 h 38"/>
                <a:gd name="T4" fmla="*/ 42 w 43"/>
                <a:gd name="T5" fmla="*/ 13 h 38"/>
                <a:gd name="T6" fmla="*/ 0 w 43"/>
                <a:gd name="T7" fmla="*/ 38 h 38"/>
                <a:gd name="T8" fmla="*/ 1 w 43"/>
                <a:gd name="T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1" y="24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4"/>
                    <a:pt x="42" y="9"/>
                    <a:pt x="42" y="1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3"/>
                    <a:pt x="1" y="29"/>
                    <a:pt x="1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7" name="Freeform 169">
              <a:extLst>
                <a:ext uri="{FF2B5EF4-FFF2-40B4-BE49-F238E27FC236}">
                  <a16:creationId xmlns:a16="http://schemas.microsoft.com/office/drawing/2014/main" id="{606C494A-CC6A-4B6F-B787-DAE15AA3F9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96375" y="2432051"/>
              <a:ext cx="69850" cy="61913"/>
            </a:xfrm>
            <a:custGeom>
              <a:avLst/>
              <a:gdLst>
                <a:gd name="T0" fmla="*/ 2 w 44"/>
                <a:gd name="T1" fmla="*/ 25 h 39"/>
                <a:gd name="T2" fmla="*/ 44 w 44"/>
                <a:gd name="T3" fmla="*/ 0 h 39"/>
                <a:gd name="T4" fmla="*/ 42 w 44"/>
                <a:gd name="T5" fmla="*/ 14 h 39"/>
                <a:gd name="T6" fmla="*/ 0 w 44"/>
                <a:gd name="T7" fmla="*/ 39 h 39"/>
                <a:gd name="T8" fmla="*/ 2 w 44"/>
                <a:gd name="T9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2" y="25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3" y="5"/>
                    <a:pt x="42" y="10"/>
                    <a:pt x="42" y="1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4"/>
                    <a:pt x="1" y="29"/>
                    <a:pt x="2" y="25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8" name="Freeform 170">
              <a:extLst>
                <a:ext uri="{FF2B5EF4-FFF2-40B4-BE49-F238E27FC236}">
                  <a16:creationId xmlns:a16="http://schemas.microsoft.com/office/drawing/2014/main" id="{B9771E0B-56D7-4672-BBFD-416138FBEE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91613" y="2454276"/>
              <a:ext cx="71438" cy="61913"/>
            </a:xfrm>
            <a:custGeom>
              <a:avLst/>
              <a:gdLst>
                <a:gd name="T0" fmla="*/ 3 w 45"/>
                <a:gd name="T1" fmla="*/ 25 h 39"/>
                <a:gd name="T2" fmla="*/ 45 w 45"/>
                <a:gd name="T3" fmla="*/ 0 h 39"/>
                <a:gd name="T4" fmla="*/ 42 w 45"/>
                <a:gd name="T5" fmla="*/ 14 h 39"/>
                <a:gd name="T6" fmla="*/ 0 w 45"/>
                <a:gd name="T7" fmla="*/ 39 h 39"/>
                <a:gd name="T8" fmla="*/ 3 w 45"/>
                <a:gd name="T9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9">
                  <a:moveTo>
                    <a:pt x="3" y="25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44" y="5"/>
                    <a:pt x="43" y="10"/>
                    <a:pt x="42" y="1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4"/>
                    <a:pt x="2" y="29"/>
                    <a:pt x="3" y="25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9" name="Freeform 171">
              <a:extLst>
                <a:ext uri="{FF2B5EF4-FFF2-40B4-BE49-F238E27FC236}">
                  <a16:creationId xmlns:a16="http://schemas.microsoft.com/office/drawing/2014/main" id="{413C870C-436D-496A-B764-53CF6FBB27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85263" y="2476501"/>
              <a:ext cx="73025" cy="61913"/>
            </a:xfrm>
            <a:custGeom>
              <a:avLst/>
              <a:gdLst>
                <a:gd name="T0" fmla="*/ 4 w 46"/>
                <a:gd name="T1" fmla="*/ 25 h 39"/>
                <a:gd name="T2" fmla="*/ 46 w 46"/>
                <a:gd name="T3" fmla="*/ 0 h 39"/>
                <a:gd name="T4" fmla="*/ 42 w 46"/>
                <a:gd name="T5" fmla="*/ 15 h 39"/>
                <a:gd name="T6" fmla="*/ 0 w 46"/>
                <a:gd name="T7" fmla="*/ 39 h 39"/>
                <a:gd name="T8" fmla="*/ 4 w 46"/>
                <a:gd name="T9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9">
                  <a:moveTo>
                    <a:pt x="4" y="25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5" y="5"/>
                    <a:pt x="43" y="10"/>
                    <a:pt x="42" y="1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" y="34"/>
                    <a:pt x="3" y="30"/>
                    <a:pt x="4" y="25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0" name="Freeform 172">
              <a:extLst>
                <a:ext uri="{FF2B5EF4-FFF2-40B4-BE49-F238E27FC236}">
                  <a16:creationId xmlns:a16="http://schemas.microsoft.com/office/drawing/2014/main" id="{F9A7FE62-11C8-443A-BB61-FD26286A22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77325" y="2500314"/>
              <a:ext cx="74613" cy="61913"/>
            </a:xfrm>
            <a:custGeom>
              <a:avLst/>
              <a:gdLst>
                <a:gd name="T0" fmla="*/ 5 w 47"/>
                <a:gd name="T1" fmla="*/ 24 h 39"/>
                <a:gd name="T2" fmla="*/ 47 w 47"/>
                <a:gd name="T3" fmla="*/ 0 h 39"/>
                <a:gd name="T4" fmla="*/ 42 w 47"/>
                <a:gd name="T5" fmla="*/ 15 h 39"/>
                <a:gd name="T6" fmla="*/ 0 w 47"/>
                <a:gd name="T7" fmla="*/ 39 h 39"/>
                <a:gd name="T8" fmla="*/ 5 w 47"/>
                <a:gd name="T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9">
                  <a:moveTo>
                    <a:pt x="5" y="24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6" y="5"/>
                    <a:pt x="44" y="10"/>
                    <a:pt x="42" y="1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" y="34"/>
                    <a:pt x="4" y="29"/>
                    <a:pt x="5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1" name="Freeform 173">
              <a:extLst>
                <a:ext uri="{FF2B5EF4-FFF2-40B4-BE49-F238E27FC236}">
                  <a16:creationId xmlns:a16="http://schemas.microsoft.com/office/drawing/2014/main" id="{7DBE9FC3-4A3C-450F-B18A-636BF6C6C3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66213" y="2524126"/>
              <a:ext cx="77788" cy="65088"/>
            </a:xfrm>
            <a:custGeom>
              <a:avLst/>
              <a:gdLst>
                <a:gd name="T0" fmla="*/ 7 w 49"/>
                <a:gd name="T1" fmla="*/ 24 h 41"/>
                <a:gd name="T2" fmla="*/ 49 w 49"/>
                <a:gd name="T3" fmla="*/ 0 h 41"/>
                <a:gd name="T4" fmla="*/ 42 w 49"/>
                <a:gd name="T5" fmla="*/ 16 h 41"/>
                <a:gd name="T6" fmla="*/ 0 w 49"/>
                <a:gd name="T7" fmla="*/ 41 h 41"/>
                <a:gd name="T8" fmla="*/ 7 w 49"/>
                <a:gd name="T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1">
                  <a:moveTo>
                    <a:pt x="7" y="24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7" y="6"/>
                    <a:pt x="45" y="11"/>
                    <a:pt x="42" y="1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35"/>
                    <a:pt x="5" y="30"/>
                    <a:pt x="7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2" name="Freeform 174">
              <a:extLst>
                <a:ext uri="{FF2B5EF4-FFF2-40B4-BE49-F238E27FC236}">
                  <a16:creationId xmlns:a16="http://schemas.microsoft.com/office/drawing/2014/main" id="{65DB0C4D-89F7-4DA2-B179-7C9B4E760C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48750" y="2549526"/>
              <a:ext cx="84138" cy="69850"/>
            </a:xfrm>
            <a:custGeom>
              <a:avLst/>
              <a:gdLst>
                <a:gd name="T0" fmla="*/ 11 w 53"/>
                <a:gd name="T1" fmla="*/ 25 h 44"/>
                <a:gd name="T2" fmla="*/ 53 w 53"/>
                <a:gd name="T3" fmla="*/ 0 h 44"/>
                <a:gd name="T4" fmla="*/ 42 w 53"/>
                <a:gd name="T5" fmla="*/ 20 h 44"/>
                <a:gd name="T6" fmla="*/ 0 w 53"/>
                <a:gd name="T7" fmla="*/ 44 h 44"/>
                <a:gd name="T8" fmla="*/ 11 w 53"/>
                <a:gd name="T9" fmla="*/ 2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4">
                  <a:moveTo>
                    <a:pt x="11" y="25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0" y="7"/>
                    <a:pt x="46" y="14"/>
                    <a:pt x="42" y="2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4" y="38"/>
                    <a:pt x="8" y="32"/>
                    <a:pt x="11" y="25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3" name="Freeform 175">
              <a:extLst>
                <a:ext uri="{FF2B5EF4-FFF2-40B4-BE49-F238E27FC236}">
                  <a16:creationId xmlns:a16="http://schemas.microsoft.com/office/drawing/2014/main" id="{EA4EC704-69C1-4F61-A579-52DF5B5E26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70963" y="2581276"/>
              <a:ext cx="144463" cy="115888"/>
            </a:xfrm>
            <a:custGeom>
              <a:avLst/>
              <a:gdLst>
                <a:gd name="T0" fmla="*/ 49 w 91"/>
                <a:gd name="T1" fmla="*/ 24 h 73"/>
                <a:gd name="T2" fmla="*/ 91 w 91"/>
                <a:gd name="T3" fmla="*/ 0 h 73"/>
                <a:gd name="T4" fmla="*/ 42 w 91"/>
                <a:gd name="T5" fmla="*/ 49 h 73"/>
                <a:gd name="T6" fmla="*/ 0 w 91"/>
                <a:gd name="T7" fmla="*/ 73 h 73"/>
                <a:gd name="T8" fmla="*/ 49 w 91"/>
                <a:gd name="T9" fmla="*/ 2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3">
                  <a:moveTo>
                    <a:pt x="49" y="24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78" y="21"/>
                    <a:pt x="61" y="37"/>
                    <a:pt x="42" y="4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9" y="61"/>
                    <a:pt x="36" y="45"/>
                    <a:pt x="49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4" name="Freeform 176">
              <a:extLst>
                <a:ext uri="{FF2B5EF4-FFF2-40B4-BE49-F238E27FC236}">
                  <a16:creationId xmlns:a16="http://schemas.microsoft.com/office/drawing/2014/main" id="{DD44D127-0770-4464-AFCC-3030EC4FE4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47113" y="1928814"/>
              <a:ext cx="393700" cy="215900"/>
            </a:xfrm>
            <a:custGeom>
              <a:avLst/>
              <a:gdLst>
                <a:gd name="T0" fmla="*/ 0 w 248"/>
                <a:gd name="T1" fmla="*/ 136 h 136"/>
                <a:gd name="T2" fmla="*/ 41 w 248"/>
                <a:gd name="T3" fmla="*/ 111 h 136"/>
                <a:gd name="T4" fmla="*/ 248 w 248"/>
                <a:gd name="T5" fmla="*/ 0 h 136"/>
                <a:gd name="T6" fmla="*/ 206 w 248"/>
                <a:gd name="T7" fmla="*/ 25 h 136"/>
                <a:gd name="T8" fmla="*/ 0 w 248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36">
                  <a:moveTo>
                    <a:pt x="0" y="136"/>
                  </a:moveTo>
                  <a:lnTo>
                    <a:pt x="41" y="111"/>
                  </a:lnTo>
                  <a:lnTo>
                    <a:pt x="248" y="0"/>
                  </a:lnTo>
                  <a:lnTo>
                    <a:pt x="206" y="25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753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5" name="Freeform 177">
              <a:extLst>
                <a:ext uri="{FF2B5EF4-FFF2-40B4-BE49-F238E27FC236}">
                  <a16:creationId xmlns:a16="http://schemas.microsoft.com/office/drawing/2014/main" id="{A1845551-71A3-400D-AEBA-B07DEFC6F7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67850" y="3779839"/>
              <a:ext cx="274638" cy="179388"/>
            </a:xfrm>
            <a:custGeom>
              <a:avLst/>
              <a:gdLst>
                <a:gd name="T0" fmla="*/ 41 w 173"/>
                <a:gd name="T1" fmla="*/ 95 h 113"/>
                <a:gd name="T2" fmla="*/ 127 w 173"/>
                <a:gd name="T3" fmla="*/ 90 h 113"/>
                <a:gd name="T4" fmla="*/ 162 w 173"/>
                <a:gd name="T5" fmla="*/ 33 h 113"/>
                <a:gd name="T6" fmla="*/ 80 w 173"/>
                <a:gd name="T7" fmla="*/ 13 h 113"/>
                <a:gd name="T8" fmla="*/ 41 w 173"/>
                <a:gd name="T9" fmla="*/ 9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13">
                  <a:moveTo>
                    <a:pt x="41" y="95"/>
                  </a:moveTo>
                  <a:cubicBezTo>
                    <a:pt x="41" y="95"/>
                    <a:pt x="80" y="113"/>
                    <a:pt x="127" y="90"/>
                  </a:cubicBezTo>
                  <a:cubicBezTo>
                    <a:pt x="173" y="67"/>
                    <a:pt x="170" y="45"/>
                    <a:pt x="162" y="33"/>
                  </a:cubicBezTo>
                  <a:cubicBezTo>
                    <a:pt x="153" y="22"/>
                    <a:pt x="127" y="0"/>
                    <a:pt x="80" y="13"/>
                  </a:cubicBezTo>
                  <a:cubicBezTo>
                    <a:pt x="33" y="25"/>
                    <a:pt x="0" y="64"/>
                    <a:pt x="41" y="95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6" name="Freeform 178">
              <a:extLst>
                <a:ext uri="{FF2B5EF4-FFF2-40B4-BE49-F238E27FC236}">
                  <a16:creationId xmlns:a16="http://schemas.microsoft.com/office/drawing/2014/main" id="{8EDC8EF0-A399-4D43-A3CB-59AA3A6BAC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66263" y="3765551"/>
              <a:ext cx="274638" cy="179388"/>
            </a:xfrm>
            <a:custGeom>
              <a:avLst/>
              <a:gdLst>
                <a:gd name="T0" fmla="*/ 41 w 173"/>
                <a:gd name="T1" fmla="*/ 95 h 113"/>
                <a:gd name="T2" fmla="*/ 126 w 173"/>
                <a:gd name="T3" fmla="*/ 90 h 113"/>
                <a:gd name="T4" fmla="*/ 161 w 173"/>
                <a:gd name="T5" fmla="*/ 33 h 113"/>
                <a:gd name="T6" fmla="*/ 80 w 173"/>
                <a:gd name="T7" fmla="*/ 12 h 113"/>
                <a:gd name="T8" fmla="*/ 41 w 173"/>
                <a:gd name="T9" fmla="*/ 9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13">
                  <a:moveTo>
                    <a:pt x="41" y="95"/>
                  </a:moveTo>
                  <a:cubicBezTo>
                    <a:pt x="41" y="95"/>
                    <a:pt x="80" y="113"/>
                    <a:pt x="126" y="90"/>
                  </a:cubicBezTo>
                  <a:cubicBezTo>
                    <a:pt x="173" y="67"/>
                    <a:pt x="169" y="44"/>
                    <a:pt x="161" y="33"/>
                  </a:cubicBezTo>
                  <a:cubicBezTo>
                    <a:pt x="153" y="22"/>
                    <a:pt x="126" y="0"/>
                    <a:pt x="80" y="12"/>
                  </a:cubicBezTo>
                  <a:cubicBezTo>
                    <a:pt x="33" y="25"/>
                    <a:pt x="0" y="64"/>
                    <a:pt x="41" y="9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7" name="Freeform 179">
              <a:extLst>
                <a:ext uri="{FF2B5EF4-FFF2-40B4-BE49-F238E27FC236}">
                  <a16:creationId xmlns:a16="http://schemas.microsoft.com/office/drawing/2014/main" id="{C34CC5D2-7815-479F-9BF4-71FB88A4BA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18538" y="3400426"/>
              <a:ext cx="679450" cy="409575"/>
            </a:xfrm>
            <a:custGeom>
              <a:avLst/>
              <a:gdLst>
                <a:gd name="T0" fmla="*/ 428 w 428"/>
                <a:gd name="T1" fmla="*/ 248 h 258"/>
                <a:gd name="T2" fmla="*/ 428 w 428"/>
                <a:gd name="T3" fmla="*/ 258 h 258"/>
                <a:gd name="T4" fmla="*/ 0 w 428"/>
                <a:gd name="T5" fmla="*/ 11 h 258"/>
                <a:gd name="T6" fmla="*/ 0 w 428"/>
                <a:gd name="T7" fmla="*/ 0 h 258"/>
                <a:gd name="T8" fmla="*/ 428 w 428"/>
                <a:gd name="T9" fmla="*/ 24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258">
                  <a:moveTo>
                    <a:pt x="428" y="248"/>
                  </a:moveTo>
                  <a:lnTo>
                    <a:pt x="428" y="258"/>
                  </a:lnTo>
                  <a:lnTo>
                    <a:pt x="0" y="11"/>
                  </a:lnTo>
                  <a:lnTo>
                    <a:pt x="0" y="0"/>
                  </a:lnTo>
                  <a:lnTo>
                    <a:pt x="428" y="248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8" name="Freeform 180">
              <a:extLst>
                <a:ext uri="{FF2B5EF4-FFF2-40B4-BE49-F238E27FC236}">
                  <a16:creationId xmlns:a16="http://schemas.microsoft.com/office/drawing/2014/main" id="{7BA0E3DB-96A8-4498-ACE6-F9CE158AAC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97988" y="3630614"/>
              <a:ext cx="280988" cy="179388"/>
            </a:xfrm>
            <a:custGeom>
              <a:avLst/>
              <a:gdLst>
                <a:gd name="T0" fmla="*/ 0 w 177"/>
                <a:gd name="T1" fmla="*/ 103 h 113"/>
                <a:gd name="T2" fmla="*/ 177 w 177"/>
                <a:gd name="T3" fmla="*/ 0 h 113"/>
                <a:gd name="T4" fmla="*/ 177 w 177"/>
                <a:gd name="T5" fmla="*/ 10 h 113"/>
                <a:gd name="T6" fmla="*/ 0 w 177"/>
                <a:gd name="T7" fmla="*/ 113 h 113"/>
                <a:gd name="T8" fmla="*/ 0 w 177"/>
                <a:gd name="T9" fmla="*/ 10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13">
                  <a:moveTo>
                    <a:pt x="0" y="103"/>
                  </a:moveTo>
                  <a:lnTo>
                    <a:pt x="177" y="0"/>
                  </a:lnTo>
                  <a:lnTo>
                    <a:pt x="177" y="10"/>
                  </a:lnTo>
                  <a:lnTo>
                    <a:pt x="0" y="11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9" name="Freeform 181">
              <a:extLst>
                <a:ext uri="{FF2B5EF4-FFF2-40B4-BE49-F238E27FC236}">
                  <a16:creationId xmlns:a16="http://schemas.microsoft.com/office/drawing/2014/main" id="{731623AB-77BB-4181-9BE0-9F82CFE62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18538" y="3238501"/>
              <a:ext cx="960438" cy="555625"/>
            </a:xfrm>
            <a:custGeom>
              <a:avLst/>
              <a:gdLst>
                <a:gd name="T0" fmla="*/ 0 w 605"/>
                <a:gd name="T1" fmla="*/ 102 h 350"/>
                <a:gd name="T2" fmla="*/ 177 w 605"/>
                <a:gd name="T3" fmla="*/ 0 h 350"/>
                <a:gd name="T4" fmla="*/ 605 w 605"/>
                <a:gd name="T5" fmla="*/ 247 h 350"/>
                <a:gd name="T6" fmla="*/ 428 w 605"/>
                <a:gd name="T7" fmla="*/ 350 h 350"/>
                <a:gd name="T8" fmla="*/ 0 w 605"/>
                <a:gd name="T9" fmla="*/ 10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350">
                  <a:moveTo>
                    <a:pt x="0" y="102"/>
                  </a:moveTo>
                  <a:lnTo>
                    <a:pt x="177" y="0"/>
                  </a:lnTo>
                  <a:lnTo>
                    <a:pt x="605" y="247"/>
                  </a:lnTo>
                  <a:lnTo>
                    <a:pt x="428" y="35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0" name="Freeform 182">
              <a:extLst>
                <a:ext uri="{FF2B5EF4-FFF2-40B4-BE49-F238E27FC236}">
                  <a16:creationId xmlns:a16="http://schemas.microsoft.com/office/drawing/2014/main" id="{02D08EB6-32D2-445E-9BEF-DBD19193DE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83650" y="3263901"/>
              <a:ext cx="652463" cy="377825"/>
            </a:xfrm>
            <a:custGeom>
              <a:avLst/>
              <a:gdLst>
                <a:gd name="T0" fmla="*/ 0 w 411"/>
                <a:gd name="T1" fmla="*/ 9 h 238"/>
                <a:gd name="T2" fmla="*/ 15 w 411"/>
                <a:gd name="T3" fmla="*/ 0 h 238"/>
                <a:gd name="T4" fmla="*/ 411 w 411"/>
                <a:gd name="T5" fmla="*/ 229 h 238"/>
                <a:gd name="T6" fmla="*/ 396 w 411"/>
                <a:gd name="T7" fmla="*/ 238 h 238"/>
                <a:gd name="T8" fmla="*/ 0 w 411"/>
                <a:gd name="T9" fmla="*/ 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238">
                  <a:moveTo>
                    <a:pt x="0" y="9"/>
                  </a:moveTo>
                  <a:lnTo>
                    <a:pt x="15" y="0"/>
                  </a:lnTo>
                  <a:lnTo>
                    <a:pt x="411" y="229"/>
                  </a:lnTo>
                  <a:lnTo>
                    <a:pt x="396" y="23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1" name="Freeform 183">
              <a:extLst>
                <a:ext uri="{FF2B5EF4-FFF2-40B4-BE49-F238E27FC236}">
                  <a16:creationId xmlns:a16="http://schemas.microsoft.com/office/drawing/2014/main" id="{441BEB94-B951-4FFB-9142-0BBAFE5C47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0788" y="3289301"/>
              <a:ext cx="652463" cy="376238"/>
            </a:xfrm>
            <a:custGeom>
              <a:avLst/>
              <a:gdLst>
                <a:gd name="T0" fmla="*/ 0 w 411"/>
                <a:gd name="T1" fmla="*/ 9 h 237"/>
                <a:gd name="T2" fmla="*/ 15 w 411"/>
                <a:gd name="T3" fmla="*/ 0 h 237"/>
                <a:gd name="T4" fmla="*/ 411 w 411"/>
                <a:gd name="T5" fmla="*/ 228 h 237"/>
                <a:gd name="T6" fmla="*/ 396 w 411"/>
                <a:gd name="T7" fmla="*/ 237 h 237"/>
                <a:gd name="T8" fmla="*/ 0 w 411"/>
                <a:gd name="T9" fmla="*/ 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237">
                  <a:moveTo>
                    <a:pt x="0" y="9"/>
                  </a:moveTo>
                  <a:lnTo>
                    <a:pt x="15" y="0"/>
                  </a:lnTo>
                  <a:lnTo>
                    <a:pt x="411" y="228"/>
                  </a:lnTo>
                  <a:lnTo>
                    <a:pt x="396" y="237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2" name="Freeform 184">
              <a:extLst>
                <a:ext uri="{FF2B5EF4-FFF2-40B4-BE49-F238E27FC236}">
                  <a16:creationId xmlns:a16="http://schemas.microsoft.com/office/drawing/2014/main" id="{D8A50F03-A661-4AFB-891F-E03BD80B60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93163" y="3314701"/>
              <a:ext cx="652463" cy="377825"/>
            </a:xfrm>
            <a:custGeom>
              <a:avLst/>
              <a:gdLst>
                <a:gd name="T0" fmla="*/ 0 w 411"/>
                <a:gd name="T1" fmla="*/ 9 h 238"/>
                <a:gd name="T2" fmla="*/ 15 w 411"/>
                <a:gd name="T3" fmla="*/ 0 h 238"/>
                <a:gd name="T4" fmla="*/ 411 w 411"/>
                <a:gd name="T5" fmla="*/ 229 h 238"/>
                <a:gd name="T6" fmla="*/ 396 w 411"/>
                <a:gd name="T7" fmla="*/ 238 h 238"/>
                <a:gd name="T8" fmla="*/ 0 w 411"/>
                <a:gd name="T9" fmla="*/ 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238">
                  <a:moveTo>
                    <a:pt x="0" y="9"/>
                  </a:moveTo>
                  <a:lnTo>
                    <a:pt x="15" y="0"/>
                  </a:lnTo>
                  <a:lnTo>
                    <a:pt x="411" y="229"/>
                  </a:lnTo>
                  <a:lnTo>
                    <a:pt x="396" y="23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3" name="Freeform 185">
              <a:extLst>
                <a:ext uri="{FF2B5EF4-FFF2-40B4-BE49-F238E27FC236}">
                  <a16:creationId xmlns:a16="http://schemas.microsoft.com/office/drawing/2014/main" id="{C2F9C5F0-58DF-480C-907C-DC49ED7365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45538" y="3340101"/>
              <a:ext cx="654050" cy="377825"/>
            </a:xfrm>
            <a:custGeom>
              <a:avLst/>
              <a:gdLst>
                <a:gd name="T0" fmla="*/ 0 w 412"/>
                <a:gd name="T1" fmla="*/ 9 h 238"/>
                <a:gd name="T2" fmla="*/ 15 w 412"/>
                <a:gd name="T3" fmla="*/ 0 h 238"/>
                <a:gd name="T4" fmla="*/ 412 w 412"/>
                <a:gd name="T5" fmla="*/ 229 h 238"/>
                <a:gd name="T6" fmla="*/ 397 w 412"/>
                <a:gd name="T7" fmla="*/ 238 h 238"/>
                <a:gd name="T8" fmla="*/ 0 w 412"/>
                <a:gd name="T9" fmla="*/ 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38">
                  <a:moveTo>
                    <a:pt x="0" y="9"/>
                  </a:moveTo>
                  <a:lnTo>
                    <a:pt x="15" y="0"/>
                  </a:lnTo>
                  <a:lnTo>
                    <a:pt x="412" y="229"/>
                  </a:lnTo>
                  <a:lnTo>
                    <a:pt x="397" y="23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4" name="Freeform 186">
              <a:extLst>
                <a:ext uri="{FF2B5EF4-FFF2-40B4-BE49-F238E27FC236}">
                  <a16:creationId xmlns:a16="http://schemas.microsoft.com/office/drawing/2014/main" id="{01227587-2282-4063-A6C9-7C8A05D004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2675" y="3363914"/>
              <a:ext cx="654050" cy="377825"/>
            </a:xfrm>
            <a:custGeom>
              <a:avLst/>
              <a:gdLst>
                <a:gd name="T0" fmla="*/ 0 w 412"/>
                <a:gd name="T1" fmla="*/ 9 h 238"/>
                <a:gd name="T2" fmla="*/ 15 w 412"/>
                <a:gd name="T3" fmla="*/ 0 h 238"/>
                <a:gd name="T4" fmla="*/ 412 w 412"/>
                <a:gd name="T5" fmla="*/ 229 h 238"/>
                <a:gd name="T6" fmla="*/ 397 w 412"/>
                <a:gd name="T7" fmla="*/ 238 h 238"/>
                <a:gd name="T8" fmla="*/ 0 w 412"/>
                <a:gd name="T9" fmla="*/ 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38">
                  <a:moveTo>
                    <a:pt x="0" y="9"/>
                  </a:moveTo>
                  <a:lnTo>
                    <a:pt x="15" y="0"/>
                  </a:lnTo>
                  <a:lnTo>
                    <a:pt x="412" y="229"/>
                  </a:lnTo>
                  <a:lnTo>
                    <a:pt x="397" y="23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5" name="Freeform 187">
              <a:extLst>
                <a:ext uri="{FF2B5EF4-FFF2-40B4-BE49-F238E27FC236}">
                  <a16:creationId xmlns:a16="http://schemas.microsoft.com/office/drawing/2014/main" id="{45ACF859-B0C8-49F9-AC16-A75BE6AAC6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67750" y="3387726"/>
              <a:ext cx="652463" cy="377825"/>
            </a:xfrm>
            <a:custGeom>
              <a:avLst/>
              <a:gdLst>
                <a:gd name="T0" fmla="*/ 0 w 411"/>
                <a:gd name="T1" fmla="*/ 9 h 238"/>
                <a:gd name="T2" fmla="*/ 15 w 411"/>
                <a:gd name="T3" fmla="*/ 0 h 238"/>
                <a:gd name="T4" fmla="*/ 411 w 411"/>
                <a:gd name="T5" fmla="*/ 229 h 238"/>
                <a:gd name="T6" fmla="*/ 396 w 411"/>
                <a:gd name="T7" fmla="*/ 238 h 238"/>
                <a:gd name="T8" fmla="*/ 0 w 411"/>
                <a:gd name="T9" fmla="*/ 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238">
                  <a:moveTo>
                    <a:pt x="0" y="9"/>
                  </a:moveTo>
                  <a:lnTo>
                    <a:pt x="15" y="0"/>
                  </a:lnTo>
                  <a:lnTo>
                    <a:pt x="411" y="229"/>
                  </a:lnTo>
                  <a:lnTo>
                    <a:pt x="396" y="23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6" name="Freeform 188">
              <a:extLst>
                <a:ext uri="{FF2B5EF4-FFF2-40B4-BE49-F238E27FC236}">
                  <a16:creationId xmlns:a16="http://schemas.microsoft.com/office/drawing/2014/main" id="{14E3C92E-651F-48D5-97CD-B283BF6929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80375" y="4491039"/>
              <a:ext cx="1184275" cy="463550"/>
            </a:xfrm>
            <a:custGeom>
              <a:avLst/>
              <a:gdLst>
                <a:gd name="T0" fmla="*/ 62 w 746"/>
                <a:gd name="T1" fmla="*/ 0 h 292"/>
                <a:gd name="T2" fmla="*/ 1 w 746"/>
                <a:gd name="T3" fmla="*/ 70 h 292"/>
                <a:gd name="T4" fmla="*/ 70 w 746"/>
                <a:gd name="T5" fmla="*/ 175 h 292"/>
                <a:gd name="T6" fmla="*/ 281 w 746"/>
                <a:gd name="T7" fmla="*/ 284 h 292"/>
                <a:gd name="T8" fmla="*/ 453 w 746"/>
                <a:gd name="T9" fmla="*/ 242 h 292"/>
                <a:gd name="T10" fmla="*/ 736 w 746"/>
                <a:gd name="T11" fmla="*/ 79 h 292"/>
                <a:gd name="T12" fmla="*/ 719 w 746"/>
                <a:gd name="T13" fmla="*/ 39 h 292"/>
                <a:gd name="T14" fmla="*/ 62 w 746"/>
                <a:gd name="T15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6" h="292">
                  <a:moveTo>
                    <a:pt x="62" y="0"/>
                  </a:moveTo>
                  <a:cubicBezTo>
                    <a:pt x="54" y="3"/>
                    <a:pt x="2" y="24"/>
                    <a:pt x="1" y="70"/>
                  </a:cubicBezTo>
                  <a:cubicBezTo>
                    <a:pt x="0" y="115"/>
                    <a:pt x="28" y="142"/>
                    <a:pt x="70" y="175"/>
                  </a:cubicBezTo>
                  <a:cubicBezTo>
                    <a:pt x="111" y="207"/>
                    <a:pt x="230" y="277"/>
                    <a:pt x="281" y="284"/>
                  </a:cubicBezTo>
                  <a:cubicBezTo>
                    <a:pt x="332" y="292"/>
                    <a:pt x="366" y="279"/>
                    <a:pt x="453" y="242"/>
                  </a:cubicBezTo>
                  <a:cubicBezTo>
                    <a:pt x="540" y="206"/>
                    <a:pt x="736" y="79"/>
                    <a:pt x="736" y="79"/>
                  </a:cubicBezTo>
                  <a:cubicBezTo>
                    <a:pt x="736" y="79"/>
                    <a:pt x="746" y="33"/>
                    <a:pt x="719" y="39"/>
                  </a:cubicBezTo>
                  <a:cubicBezTo>
                    <a:pt x="692" y="44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7" name="Freeform 189">
              <a:extLst>
                <a:ext uri="{FF2B5EF4-FFF2-40B4-BE49-F238E27FC236}">
                  <a16:creationId xmlns:a16="http://schemas.microsoft.com/office/drawing/2014/main" id="{C5B8580D-1EDD-4A77-A6C3-EE2317D0E2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4288" y="4943476"/>
              <a:ext cx="409575" cy="268288"/>
            </a:xfrm>
            <a:custGeom>
              <a:avLst/>
              <a:gdLst>
                <a:gd name="T0" fmla="*/ 80 w 258"/>
                <a:gd name="T1" fmla="*/ 164 h 169"/>
                <a:gd name="T2" fmla="*/ 241 w 258"/>
                <a:gd name="T3" fmla="*/ 55 h 169"/>
                <a:gd name="T4" fmla="*/ 223 w 258"/>
                <a:gd name="T5" fmla="*/ 11 h 169"/>
                <a:gd name="T6" fmla="*/ 122 w 258"/>
                <a:gd name="T7" fmla="*/ 20 h 169"/>
                <a:gd name="T8" fmla="*/ 11 w 258"/>
                <a:gd name="T9" fmla="*/ 85 h 169"/>
                <a:gd name="T10" fmla="*/ 24 w 258"/>
                <a:gd name="T11" fmla="*/ 151 h 169"/>
                <a:gd name="T12" fmla="*/ 80 w 258"/>
                <a:gd name="T13" fmla="*/ 16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169">
                  <a:moveTo>
                    <a:pt x="80" y="164"/>
                  </a:moveTo>
                  <a:cubicBezTo>
                    <a:pt x="241" y="55"/>
                    <a:pt x="241" y="55"/>
                    <a:pt x="241" y="55"/>
                  </a:cubicBezTo>
                  <a:cubicBezTo>
                    <a:pt x="241" y="55"/>
                    <a:pt x="258" y="22"/>
                    <a:pt x="223" y="11"/>
                  </a:cubicBezTo>
                  <a:cubicBezTo>
                    <a:pt x="189" y="0"/>
                    <a:pt x="122" y="20"/>
                    <a:pt x="122" y="20"/>
                  </a:cubicBezTo>
                  <a:cubicBezTo>
                    <a:pt x="122" y="20"/>
                    <a:pt x="13" y="66"/>
                    <a:pt x="11" y="85"/>
                  </a:cubicBezTo>
                  <a:cubicBezTo>
                    <a:pt x="9" y="104"/>
                    <a:pt x="0" y="137"/>
                    <a:pt x="24" y="151"/>
                  </a:cubicBezTo>
                  <a:cubicBezTo>
                    <a:pt x="47" y="166"/>
                    <a:pt x="64" y="169"/>
                    <a:pt x="80" y="164"/>
                  </a:cubicBezTo>
                  <a:close/>
                </a:path>
              </a:pathLst>
            </a:custGeom>
            <a:solidFill>
              <a:srgbClr val="281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8" name="Freeform 190">
              <a:extLst>
                <a:ext uri="{FF2B5EF4-FFF2-40B4-BE49-F238E27FC236}">
                  <a16:creationId xmlns:a16="http://schemas.microsoft.com/office/drawing/2014/main" id="{8E8F911E-5E5B-429D-BAF7-A469A8D2F0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63000" y="4906964"/>
              <a:ext cx="388938" cy="233363"/>
            </a:xfrm>
            <a:custGeom>
              <a:avLst/>
              <a:gdLst>
                <a:gd name="T0" fmla="*/ 0 w 245"/>
                <a:gd name="T1" fmla="*/ 64 h 147"/>
                <a:gd name="T2" fmla="*/ 42 w 245"/>
                <a:gd name="T3" fmla="*/ 141 h 147"/>
                <a:gd name="T4" fmla="*/ 243 w 245"/>
                <a:gd name="T5" fmla="*/ 31 h 147"/>
                <a:gd name="T6" fmla="*/ 218 w 245"/>
                <a:gd name="T7" fmla="*/ 0 h 147"/>
                <a:gd name="T8" fmla="*/ 83 w 245"/>
                <a:gd name="T9" fmla="*/ 12 h 147"/>
                <a:gd name="T10" fmla="*/ 0 w 245"/>
                <a:gd name="T11" fmla="*/ 6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" h="147">
                  <a:moveTo>
                    <a:pt x="0" y="64"/>
                  </a:moveTo>
                  <a:cubicBezTo>
                    <a:pt x="0" y="64"/>
                    <a:pt x="6" y="137"/>
                    <a:pt x="42" y="141"/>
                  </a:cubicBezTo>
                  <a:cubicBezTo>
                    <a:pt x="104" y="147"/>
                    <a:pt x="243" y="31"/>
                    <a:pt x="243" y="31"/>
                  </a:cubicBezTo>
                  <a:cubicBezTo>
                    <a:pt x="243" y="31"/>
                    <a:pt x="245" y="0"/>
                    <a:pt x="218" y="0"/>
                  </a:cubicBezTo>
                  <a:cubicBezTo>
                    <a:pt x="191" y="0"/>
                    <a:pt x="83" y="12"/>
                    <a:pt x="83" y="12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281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9" name="Freeform 191">
              <a:extLst>
                <a:ext uri="{FF2B5EF4-FFF2-40B4-BE49-F238E27FC236}">
                  <a16:creationId xmlns:a16="http://schemas.microsoft.com/office/drawing/2014/main" id="{0FA724B9-368E-4296-AADB-F996FC7F47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64588" y="4714876"/>
              <a:ext cx="233363" cy="350838"/>
            </a:xfrm>
            <a:custGeom>
              <a:avLst/>
              <a:gdLst>
                <a:gd name="T0" fmla="*/ 18 w 147"/>
                <a:gd name="T1" fmla="*/ 35 h 221"/>
                <a:gd name="T2" fmla="*/ 0 w 147"/>
                <a:gd name="T3" fmla="*/ 190 h 221"/>
                <a:gd name="T4" fmla="*/ 51 w 147"/>
                <a:gd name="T5" fmla="*/ 214 h 221"/>
                <a:gd name="T6" fmla="*/ 119 w 147"/>
                <a:gd name="T7" fmla="*/ 177 h 221"/>
                <a:gd name="T8" fmla="*/ 147 w 147"/>
                <a:gd name="T9" fmla="*/ 127 h 221"/>
                <a:gd name="T10" fmla="*/ 92 w 147"/>
                <a:gd name="T11" fmla="*/ 135 h 221"/>
                <a:gd name="T12" fmla="*/ 110 w 147"/>
                <a:gd name="T13" fmla="*/ 0 h 221"/>
                <a:gd name="T14" fmla="*/ 18 w 147"/>
                <a:gd name="T15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221">
                  <a:moveTo>
                    <a:pt x="18" y="35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9" y="221"/>
                    <a:pt x="51" y="214"/>
                  </a:cubicBezTo>
                  <a:cubicBezTo>
                    <a:pt x="92" y="208"/>
                    <a:pt x="119" y="177"/>
                    <a:pt x="119" y="177"/>
                  </a:cubicBezTo>
                  <a:cubicBezTo>
                    <a:pt x="147" y="127"/>
                    <a:pt x="147" y="127"/>
                    <a:pt x="147" y="127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110" y="0"/>
                    <a:pt x="110" y="0"/>
                    <a:pt x="110" y="0"/>
                  </a:cubicBezTo>
                  <a:lnTo>
                    <a:pt x="18" y="35"/>
                  </a:lnTo>
                  <a:close/>
                </a:path>
              </a:pathLst>
            </a:custGeom>
            <a:solidFill>
              <a:srgbClr val="80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0" name="Freeform 192">
              <a:extLst>
                <a:ext uri="{FF2B5EF4-FFF2-40B4-BE49-F238E27FC236}">
                  <a16:creationId xmlns:a16="http://schemas.microsoft.com/office/drawing/2014/main" id="{A236AD2F-D588-4A0E-9EB7-4F1222782A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18575" y="4170364"/>
              <a:ext cx="457200" cy="989013"/>
            </a:xfrm>
            <a:custGeom>
              <a:avLst/>
              <a:gdLst>
                <a:gd name="T0" fmla="*/ 113 w 288"/>
                <a:gd name="T1" fmla="*/ 507 h 623"/>
                <a:gd name="T2" fmla="*/ 148 w 288"/>
                <a:gd name="T3" fmla="*/ 513 h 623"/>
                <a:gd name="T4" fmla="*/ 116 w 288"/>
                <a:gd name="T5" fmla="*/ 570 h 623"/>
                <a:gd name="T6" fmla="*/ 15 w 288"/>
                <a:gd name="T7" fmla="*/ 594 h 623"/>
                <a:gd name="T8" fmla="*/ 22 w 288"/>
                <a:gd name="T9" fmla="*/ 520 h 623"/>
                <a:gd name="T10" fmla="*/ 54 w 288"/>
                <a:gd name="T11" fmla="*/ 341 h 623"/>
                <a:gd name="T12" fmla="*/ 142 w 288"/>
                <a:gd name="T13" fmla="*/ 6 h 623"/>
                <a:gd name="T14" fmla="*/ 225 w 288"/>
                <a:gd name="T15" fmla="*/ 0 h 623"/>
                <a:gd name="T16" fmla="*/ 288 w 288"/>
                <a:gd name="T17" fmla="*/ 98 h 623"/>
                <a:gd name="T18" fmla="*/ 229 w 288"/>
                <a:gd name="T19" fmla="*/ 277 h 623"/>
                <a:gd name="T20" fmla="*/ 113 w 288"/>
                <a:gd name="T21" fmla="*/ 507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623">
                  <a:moveTo>
                    <a:pt x="113" y="507"/>
                  </a:moveTo>
                  <a:cubicBezTo>
                    <a:pt x="148" y="513"/>
                    <a:pt x="148" y="513"/>
                    <a:pt x="148" y="513"/>
                  </a:cubicBezTo>
                  <a:cubicBezTo>
                    <a:pt x="148" y="513"/>
                    <a:pt x="148" y="546"/>
                    <a:pt x="116" y="570"/>
                  </a:cubicBezTo>
                  <a:cubicBezTo>
                    <a:pt x="83" y="594"/>
                    <a:pt x="30" y="623"/>
                    <a:pt x="15" y="594"/>
                  </a:cubicBezTo>
                  <a:cubicBezTo>
                    <a:pt x="0" y="566"/>
                    <a:pt x="8" y="553"/>
                    <a:pt x="22" y="520"/>
                  </a:cubicBezTo>
                  <a:cubicBezTo>
                    <a:pt x="35" y="487"/>
                    <a:pt x="54" y="341"/>
                    <a:pt x="54" y="341"/>
                  </a:cubicBezTo>
                  <a:cubicBezTo>
                    <a:pt x="142" y="6"/>
                    <a:pt x="142" y="6"/>
                    <a:pt x="142" y="6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88" y="35"/>
                    <a:pt x="288" y="98"/>
                  </a:cubicBezTo>
                  <a:cubicBezTo>
                    <a:pt x="288" y="161"/>
                    <a:pt x="258" y="220"/>
                    <a:pt x="229" y="277"/>
                  </a:cubicBezTo>
                  <a:cubicBezTo>
                    <a:pt x="201" y="334"/>
                    <a:pt x="113" y="507"/>
                    <a:pt x="113" y="507"/>
                  </a:cubicBezTo>
                  <a:close/>
                </a:path>
              </a:pathLst>
            </a:custGeom>
            <a:solidFill>
              <a:srgbClr val="7F4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1" name="Freeform 193">
              <a:extLst>
                <a:ext uri="{FF2B5EF4-FFF2-40B4-BE49-F238E27FC236}">
                  <a16:creationId xmlns:a16="http://schemas.microsoft.com/office/drawing/2014/main" id="{B20257E2-16D0-4414-B942-D630D4E9E4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39275" y="3792539"/>
              <a:ext cx="188913" cy="138113"/>
            </a:xfrm>
            <a:custGeom>
              <a:avLst/>
              <a:gdLst>
                <a:gd name="T0" fmla="*/ 0 w 119"/>
                <a:gd name="T1" fmla="*/ 49 h 87"/>
                <a:gd name="T2" fmla="*/ 43 w 119"/>
                <a:gd name="T3" fmla="*/ 10 h 87"/>
                <a:gd name="T4" fmla="*/ 108 w 119"/>
                <a:gd name="T5" fmla="*/ 19 h 87"/>
                <a:gd name="T6" fmla="*/ 93 w 119"/>
                <a:gd name="T7" fmla="*/ 67 h 87"/>
                <a:gd name="T8" fmla="*/ 41 w 119"/>
                <a:gd name="T9" fmla="*/ 87 h 87"/>
                <a:gd name="T10" fmla="*/ 0 w 119"/>
                <a:gd name="T11" fmla="*/ 4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87">
                  <a:moveTo>
                    <a:pt x="0" y="49"/>
                  </a:moveTo>
                  <a:cubicBezTo>
                    <a:pt x="0" y="49"/>
                    <a:pt x="10" y="19"/>
                    <a:pt x="43" y="10"/>
                  </a:cubicBezTo>
                  <a:cubicBezTo>
                    <a:pt x="79" y="1"/>
                    <a:pt x="96" y="0"/>
                    <a:pt x="108" y="19"/>
                  </a:cubicBezTo>
                  <a:cubicBezTo>
                    <a:pt x="119" y="38"/>
                    <a:pt x="107" y="60"/>
                    <a:pt x="93" y="67"/>
                  </a:cubicBezTo>
                  <a:cubicBezTo>
                    <a:pt x="78" y="75"/>
                    <a:pt x="63" y="87"/>
                    <a:pt x="41" y="87"/>
                  </a:cubicBezTo>
                  <a:cubicBezTo>
                    <a:pt x="20" y="87"/>
                    <a:pt x="0" y="49"/>
                    <a:pt x="0" y="49"/>
                  </a:cubicBezTo>
                  <a:close/>
                </a:path>
              </a:pathLst>
            </a:custGeom>
            <a:solidFill>
              <a:srgbClr val="7F4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2" name="Freeform 194">
              <a:extLst>
                <a:ext uri="{FF2B5EF4-FFF2-40B4-BE49-F238E27FC236}">
                  <a16:creationId xmlns:a16="http://schemas.microsoft.com/office/drawing/2014/main" id="{313BBA76-DB09-40D2-B9BB-FBD112939B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7050" y="4008439"/>
              <a:ext cx="1125538" cy="841375"/>
            </a:xfrm>
            <a:custGeom>
              <a:avLst/>
              <a:gdLst>
                <a:gd name="T0" fmla="*/ 31 w 709"/>
                <a:gd name="T1" fmla="*/ 201 h 531"/>
                <a:gd name="T2" fmla="*/ 3 w 709"/>
                <a:gd name="T3" fmla="*/ 267 h 531"/>
                <a:gd name="T4" fmla="*/ 42 w 709"/>
                <a:gd name="T5" fmla="*/ 411 h 531"/>
                <a:gd name="T6" fmla="*/ 206 w 709"/>
                <a:gd name="T7" fmla="*/ 505 h 531"/>
                <a:gd name="T8" fmla="*/ 431 w 709"/>
                <a:gd name="T9" fmla="*/ 507 h 531"/>
                <a:gd name="T10" fmla="*/ 702 w 709"/>
                <a:gd name="T11" fmla="*/ 328 h 531"/>
                <a:gd name="T12" fmla="*/ 706 w 709"/>
                <a:gd name="T13" fmla="*/ 234 h 531"/>
                <a:gd name="T14" fmla="*/ 628 w 709"/>
                <a:gd name="T15" fmla="*/ 109 h 531"/>
                <a:gd name="T16" fmla="*/ 411 w 709"/>
                <a:gd name="T17" fmla="*/ 20 h 531"/>
                <a:gd name="T18" fmla="*/ 287 w 709"/>
                <a:gd name="T19" fmla="*/ 170 h 531"/>
                <a:gd name="T20" fmla="*/ 31 w 709"/>
                <a:gd name="T21" fmla="*/ 201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9" h="531">
                  <a:moveTo>
                    <a:pt x="31" y="201"/>
                  </a:moveTo>
                  <a:cubicBezTo>
                    <a:pt x="31" y="201"/>
                    <a:pt x="0" y="221"/>
                    <a:pt x="3" y="267"/>
                  </a:cubicBezTo>
                  <a:cubicBezTo>
                    <a:pt x="5" y="312"/>
                    <a:pt x="22" y="382"/>
                    <a:pt x="42" y="411"/>
                  </a:cubicBezTo>
                  <a:cubicBezTo>
                    <a:pt x="62" y="439"/>
                    <a:pt x="142" y="496"/>
                    <a:pt x="206" y="505"/>
                  </a:cubicBezTo>
                  <a:cubicBezTo>
                    <a:pt x="269" y="514"/>
                    <a:pt x="383" y="531"/>
                    <a:pt x="431" y="507"/>
                  </a:cubicBezTo>
                  <a:cubicBezTo>
                    <a:pt x="479" y="483"/>
                    <a:pt x="702" y="328"/>
                    <a:pt x="702" y="328"/>
                  </a:cubicBezTo>
                  <a:cubicBezTo>
                    <a:pt x="702" y="328"/>
                    <a:pt x="709" y="267"/>
                    <a:pt x="706" y="234"/>
                  </a:cubicBezTo>
                  <a:cubicBezTo>
                    <a:pt x="704" y="201"/>
                    <a:pt x="647" y="129"/>
                    <a:pt x="628" y="109"/>
                  </a:cubicBezTo>
                  <a:cubicBezTo>
                    <a:pt x="608" y="90"/>
                    <a:pt x="431" y="0"/>
                    <a:pt x="411" y="20"/>
                  </a:cubicBezTo>
                  <a:cubicBezTo>
                    <a:pt x="392" y="39"/>
                    <a:pt x="287" y="170"/>
                    <a:pt x="287" y="170"/>
                  </a:cubicBezTo>
                  <a:lnTo>
                    <a:pt x="31" y="201"/>
                  </a:lnTo>
                  <a:close/>
                </a:path>
              </a:pathLst>
            </a:custGeom>
            <a:solidFill>
              <a:srgbClr val="281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3" name="Freeform 195">
              <a:extLst>
                <a:ext uri="{FF2B5EF4-FFF2-40B4-BE49-F238E27FC236}">
                  <a16:creationId xmlns:a16="http://schemas.microsoft.com/office/drawing/2014/main" id="{4D088F40-E64B-4571-A7AD-4351F09402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29575" y="3346451"/>
              <a:ext cx="1490663" cy="1231900"/>
            </a:xfrm>
            <a:custGeom>
              <a:avLst/>
              <a:gdLst>
                <a:gd name="T0" fmla="*/ 20 w 939"/>
                <a:gd name="T1" fmla="*/ 50 h 777"/>
                <a:gd name="T2" fmla="*/ 17 w 939"/>
                <a:gd name="T3" fmla="*/ 236 h 777"/>
                <a:gd name="T4" fmla="*/ 87 w 939"/>
                <a:gd name="T5" fmla="*/ 575 h 777"/>
                <a:gd name="T6" fmla="*/ 94 w 939"/>
                <a:gd name="T7" fmla="*/ 652 h 777"/>
                <a:gd name="T8" fmla="*/ 294 w 939"/>
                <a:gd name="T9" fmla="*/ 775 h 777"/>
                <a:gd name="T10" fmla="*/ 549 w 939"/>
                <a:gd name="T11" fmla="*/ 688 h 777"/>
                <a:gd name="T12" fmla="*/ 547 w 939"/>
                <a:gd name="T13" fmla="*/ 578 h 777"/>
                <a:gd name="T14" fmla="*/ 525 w 939"/>
                <a:gd name="T15" fmla="*/ 484 h 777"/>
                <a:gd name="T16" fmla="*/ 633 w 939"/>
                <a:gd name="T17" fmla="*/ 578 h 777"/>
                <a:gd name="T18" fmla="*/ 785 w 939"/>
                <a:gd name="T19" fmla="*/ 520 h 777"/>
                <a:gd name="T20" fmla="*/ 929 w 939"/>
                <a:gd name="T21" fmla="*/ 368 h 777"/>
                <a:gd name="T22" fmla="*/ 881 w 939"/>
                <a:gd name="T23" fmla="*/ 318 h 777"/>
                <a:gd name="T24" fmla="*/ 679 w 939"/>
                <a:gd name="T25" fmla="*/ 407 h 777"/>
                <a:gd name="T26" fmla="*/ 537 w 939"/>
                <a:gd name="T27" fmla="*/ 185 h 777"/>
                <a:gd name="T28" fmla="*/ 375 w 939"/>
                <a:gd name="T29" fmla="*/ 84 h 777"/>
                <a:gd name="T30" fmla="*/ 73 w 939"/>
                <a:gd name="T31" fmla="*/ 10 h 777"/>
                <a:gd name="T32" fmla="*/ 20 w 939"/>
                <a:gd name="T33" fmla="*/ 5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9" h="777">
                  <a:moveTo>
                    <a:pt x="20" y="50"/>
                  </a:moveTo>
                  <a:cubicBezTo>
                    <a:pt x="20" y="50"/>
                    <a:pt x="0" y="166"/>
                    <a:pt x="17" y="236"/>
                  </a:cubicBezTo>
                  <a:cubicBezTo>
                    <a:pt x="34" y="306"/>
                    <a:pt x="99" y="551"/>
                    <a:pt x="87" y="575"/>
                  </a:cubicBezTo>
                  <a:cubicBezTo>
                    <a:pt x="75" y="599"/>
                    <a:pt x="60" y="602"/>
                    <a:pt x="94" y="652"/>
                  </a:cubicBezTo>
                  <a:cubicBezTo>
                    <a:pt x="128" y="703"/>
                    <a:pt x="176" y="773"/>
                    <a:pt x="294" y="775"/>
                  </a:cubicBezTo>
                  <a:cubicBezTo>
                    <a:pt x="412" y="777"/>
                    <a:pt x="494" y="775"/>
                    <a:pt x="549" y="688"/>
                  </a:cubicBezTo>
                  <a:cubicBezTo>
                    <a:pt x="604" y="602"/>
                    <a:pt x="564" y="597"/>
                    <a:pt x="547" y="578"/>
                  </a:cubicBezTo>
                  <a:cubicBezTo>
                    <a:pt x="530" y="558"/>
                    <a:pt x="525" y="484"/>
                    <a:pt x="525" y="484"/>
                  </a:cubicBezTo>
                  <a:cubicBezTo>
                    <a:pt x="525" y="484"/>
                    <a:pt x="580" y="573"/>
                    <a:pt x="633" y="578"/>
                  </a:cubicBezTo>
                  <a:cubicBezTo>
                    <a:pt x="686" y="582"/>
                    <a:pt x="722" y="561"/>
                    <a:pt x="785" y="520"/>
                  </a:cubicBezTo>
                  <a:cubicBezTo>
                    <a:pt x="848" y="479"/>
                    <a:pt x="920" y="412"/>
                    <a:pt x="929" y="368"/>
                  </a:cubicBezTo>
                  <a:cubicBezTo>
                    <a:pt x="939" y="325"/>
                    <a:pt x="898" y="310"/>
                    <a:pt x="881" y="318"/>
                  </a:cubicBezTo>
                  <a:cubicBezTo>
                    <a:pt x="864" y="325"/>
                    <a:pt x="679" y="407"/>
                    <a:pt x="679" y="407"/>
                  </a:cubicBezTo>
                  <a:cubicBezTo>
                    <a:pt x="679" y="407"/>
                    <a:pt x="544" y="195"/>
                    <a:pt x="537" y="185"/>
                  </a:cubicBezTo>
                  <a:cubicBezTo>
                    <a:pt x="530" y="176"/>
                    <a:pt x="435" y="92"/>
                    <a:pt x="375" y="84"/>
                  </a:cubicBezTo>
                  <a:cubicBezTo>
                    <a:pt x="316" y="77"/>
                    <a:pt x="99" y="0"/>
                    <a:pt x="73" y="10"/>
                  </a:cubicBezTo>
                  <a:cubicBezTo>
                    <a:pt x="46" y="19"/>
                    <a:pt x="34" y="24"/>
                    <a:pt x="20" y="50"/>
                  </a:cubicBezTo>
                  <a:close/>
                </a:path>
              </a:pathLst>
            </a:custGeom>
            <a:solidFill>
              <a:srgbClr val="E75E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4" name="Freeform 196">
              <a:extLst>
                <a:ext uri="{FF2B5EF4-FFF2-40B4-BE49-F238E27FC236}">
                  <a16:creationId xmlns:a16="http://schemas.microsoft.com/office/drawing/2014/main" id="{68DD06B4-9812-4D41-8B63-01ACB549ED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513" y="2714626"/>
              <a:ext cx="625475" cy="949325"/>
            </a:xfrm>
            <a:custGeom>
              <a:avLst/>
              <a:gdLst>
                <a:gd name="T0" fmla="*/ 258 w 394"/>
                <a:gd name="T1" fmla="*/ 51 h 599"/>
                <a:gd name="T2" fmla="*/ 158 w 394"/>
                <a:gd name="T3" fmla="*/ 28 h 599"/>
                <a:gd name="T4" fmla="*/ 2 w 394"/>
                <a:gd name="T5" fmla="*/ 244 h 599"/>
                <a:gd name="T6" fmla="*/ 128 w 394"/>
                <a:gd name="T7" fmla="*/ 532 h 599"/>
                <a:gd name="T8" fmla="*/ 282 w 394"/>
                <a:gd name="T9" fmla="*/ 599 h 599"/>
                <a:gd name="T10" fmla="*/ 290 w 394"/>
                <a:gd name="T11" fmla="*/ 483 h 599"/>
                <a:gd name="T12" fmla="*/ 392 w 394"/>
                <a:gd name="T13" fmla="*/ 238 h 599"/>
                <a:gd name="T14" fmla="*/ 258 w 394"/>
                <a:gd name="T15" fmla="*/ 51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4" h="599">
                  <a:moveTo>
                    <a:pt x="258" y="51"/>
                  </a:moveTo>
                  <a:cubicBezTo>
                    <a:pt x="258" y="51"/>
                    <a:pt x="256" y="0"/>
                    <a:pt x="158" y="28"/>
                  </a:cubicBezTo>
                  <a:cubicBezTo>
                    <a:pt x="61" y="57"/>
                    <a:pt x="0" y="116"/>
                    <a:pt x="2" y="244"/>
                  </a:cubicBezTo>
                  <a:cubicBezTo>
                    <a:pt x="4" y="372"/>
                    <a:pt x="49" y="471"/>
                    <a:pt x="128" y="532"/>
                  </a:cubicBezTo>
                  <a:cubicBezTo>
                    <a:pt x="207" y="593"/>
                    <a:pt x="282" y="599"/>
                    <a:pt x="282" y="599"/>
                  </a:cubicBezTo>
                  <a:cubicBezTo>
                    <a:pt x="282" y="599"/>
                    <a:pt x="248" y="524"/>
                    <a:pt x="290" y="483"/>
                  </a:cubicBezTo>
                  <a:cubicBezTo>
                    <a:pt x="333" y="443"/>
                    <a:pt x="394" y="349"/>
                    <a:pt x="392" y="238"/>
                  </a:cubicBezTo>
                  <a:cubicBezTo>
                    <a:pt x="390" y="126"/>
                    <a:pt x="349" y="20"/>
                    <a:pt x="258" y="51"/>
                  </a:cubicBezTo>
                  <a:close/>
                </a:path>
              </a:pathLst>
            </a:custGeom>
            <a:solidFill>
              <a:srgbClr val="281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5" name="Freeform 197">
              <a:extLst>
                <a:ext uri="{FF2B5EF4-FFF2-40B4-BE49-F238E27FC236}">
                  <a16:creationId xmlns:a16="http://schemas.microsoft.com/office/drawing/2014/main" id="{90D7AFC3-0C4F-44DA-8805-48A827655F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7388" y="5318126"/>
              <a:ext cx="106363" cy="127000"/>
            </a:xfrm>
            <a:custGeom>
              <a:avLst/>
              <a:gdLst>
                <a:gd name="T0" fmla="*/ 20 w 67"/>
                <a:gd name="T1" fmla="*/ 54 h 80"/>
                <a:gd name="T2" fmla="*/ 21 w 67"/>
                <a:gd name="T3" fmla="*/ 52 h 80"/>
                <a:gd name="T4" fmla="*/ 22 w 67"/>
                <a:gd name="T5" fmla="*/ 48 h 80"/>
                <a:gd name="T6" fmla="*/ 23 w 67"/>
                <a:gd name="T7" fmla="*/ 45 h 80"/>
                <a:gd name="T8" fmla="*/ 24 w 67"/>
                <a:gd name="T9" fmla="*/ 42 h 80"/>
                <a:gd name="T10" fmla="*/ 26 w 67"/>
                <a:gd name="T11" fmla="*/ 38 h 80"/>
                <a:gd name="T12" fmla="*/ 27 w 67"/>
                <a:gd name="T13" fmla="*/ 35 h 80"/>
                <a:gd name="T14" fmla="*/ 30 w 67"/>
                <a:gd name="T15" fmla="*/ 32 h 80"/>
                <a:gd name="T16" fmla="*/ 32 w 67"/>
                <a:gd name="T17" fmla="*/ 29 h 80"/>
                <a:gd name="T18" fmla="*/ 34 w 67"/>
                <a:gd name="T19" fmla="*/ 26 h 80"/>
                <a:gd name="T20" fmla="*/ 37 w 67"/>
                <a:gd name="T21" fmla="*/ 23 h 80"/>
                <a:gd name="T22" fmla="*/ 42 w 67"/>
                <a:gd name="T23" fmla="*/ 18 h 80"/>
                <a:gd name="T24" fmla="*/ 47 w 67"/>
                <a:gd name="T25" fmla="*/ 15 h 80"/>
                <a:gd name="T26" fmla="*/ 51 w 67"/>
                <a:gd name="T27" fmla="*/ 13 h 80"/>
                <a:gd name="T28" fmla="*/ 55 w 67"/>
                <a:gd name="T29" fmla="*/ 12 h 80"/>
                <a:gd name="T30" fmla="*/ 57 w 67"/>
                <a:gd name="T31" fmla="*/ 11 h 80"/>
                <a:gd name="T32" fmla="*/ 60 w 67"/>
                <a:gd name="T33" fmla="*/ 11 h 80"/>
                <a:gd name="T34" fmla="*/ 62 w 67"/>
                <a:gd name="T35" fmla="*/ 11 h 80"/>
                <a:gd name="T36" fmla="*/ 64 w 67"/>
                <a:gd name="T37" fmla="*/ 12 h 80"/>
                <a:gd name="T38" fmla="*/ 67 w 67"/>
                <a:gd name="T39" fmla="*/ 13 h 80"/>
                <a:gd name="T40" fmla="*/ 48 w 67"/>
                <a:gd name="T41" fmla="*/ 2 h 80"/>
                <a:gd name="T42" fmla="*/ 46 w 67"/>
                <a:gd name="T43" fmla="*/ 1 h 80"/>
                <a:gd name="T44" fmla="*/ 45 w 67"/>
                <a:gd name="T45" fmla="*/ 1 h 80"/>
                <a:gd name="T46" fmla="*/ 43 w 67"/>
                <a:gd name="T47" fmla="*/ 0 h 80"/>
                <a:gd name="T48" fmla="*/ 41 w 67"/>
                <a:gd name="T49" fmla="*/ 0 h 80"/>
                <a:gd name="T50" fmla="*/ 41 w 67"/>
                <a:gd name="T51" fmla="*/ 0 h 80"/>
                <a:gd name="T52" fmla="*/ 39 w 67"/>
                <a:gd name="T53" fmla="*/ 0 h 80"/>
                <a:gd name="T54" fmla="*/ 37 w 67"/>
                <a:gd name="T55" fmla="*/ 0 h 80"/>
                <a:gd name="T56" fmla="*/ 36 w 67"/>
                <a:gd name="T57" fmla="*/ 1 h 80"/>
                <a:gd name="T58" fmla="*/ 34 w 67"/>
                <a:gd name="T59" fmla="*/ 1 h 80"/>
                <a:gd name="T60" fmla="*/ 32 w 67"/>
                <a:gd name="T61" fmla="*/ 2 h 80"/>
                <a:gd name="T62" fmla="*/ 28 w 67"/>
                <a:gd name="T63" fmla="*/ 4 h 80"/>
                <a:gd name="T64" fmla="*/ 23 w 67"/>
                <a:gd name="T65" fmla="*/ 7 h 80"/>
                <a:gd name="T66" fmla="*/ 19 w 67"/>
                <a:gd name="T67" fmla="*/ 11 h 80"/>
                <a:gd name="T68" fmla="*/ 16 w 67"/>
                <a:gd name="T69" fmla="*/ 14 h 80"/>
                <a:gd name="T70" fmla="*/ 15 w 67"/>
                <a:gd name="T71" fmla="*/ 15 h 80"/>
                <a:gd name="T72" fmla="*/ 13 w 67"/>
                <a:gd name="T73" fmla="*/ 17 h 80"/>
                <a:gd name="T74" fmla="*/ 12 w 67"/>
                <a:gd name="T75" fmla="*/ 19 h 80"/>
                <a:gd name="T76" fmla="*/ 11 w 67"/>
                <a:gd name="T77" fmla="*/ 21 h 80"/>
                <a:gd name="T78" fmla="*/ 10 w 67"/>
                <a:gd name="T79" fmla="*/ 22 h 80"/>
                <a:gd name="T80" fmla="*/ 8 w 67"/>
                <a:gd name="T81" fmla="*/ 24 h 80"/>
                <a:gd name="T82" fmla="*/ 7 w 67"/>
                <a:gd name="T83" fmla="*/ 27 h 80"/>
                <a:gd name="T84" fmla="*/ 6 w 67"/>
                <a:gd name="T85" fmla="*/ 28 h 80"/>
                <a:gd name="T86" fmla="*/ 5 w 67"/>
                <a:gd name="T87" fmla="*/ 31 h 80"/>
                <a:gd name="T88" fmla="*/ 5 w 67"/>
                <a:gd name="T89" fmla="*/ 31 h 80"/>
                <a:gd name="T90" fmla="*/ 4 w 67"/>
                <a:gd name="T91" fmla="*/ 34 h 80"/>
                <a:gd name="T92" fmla="*/ 3 w 67"/>
                <a:gd name="T93" fmla="*/ 36 h 80"/>
                <a:gd name="T94" fmla="*/ 2 w 67"/>
                <a:gd name="T95" fmla="*/ 39 h 80"/>
                <a:gd name="T96" fmla="*/ 2 w 67"/>
                <a:gd name="T97" fmla="*/ 41 h 80"/>
                <a:gd name="T98" fmla="*/ 1 w 67"/>
                <a:gd name="T99" fmla="*/ 42 h 80"/>
                <a:gd name="T100" fmla="*/ 1 w 67"/>
                <a:gd name="T101" fmla="*/ 46 h 80"/>
                <a:gd name="T102" fmla="*/ 1 w 67"/>
                <a:gd name="T103" fmla="*/ 47 h 80"/>
                <a:gd name="T104" fmla="*/ 8 w 67"/>
                <a:gd name="T105" fmla="*/ 69 h 80"/>
                <a:gd name="T106" fmla="*/ 19 w 67"/>
                <a:gd name="T107" fmla="*/ 63 h 80"/>
                <a:gd name="T108" fmla="*/ 20 w 67"/>
                <a:gd name="T109" fmla="*/ 5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" h="80">
                  <a:moveTo>
                    <a:pt x="20" y="57"/>
                  </a:moveTo>
                  <a:cubicBezTo>
                    <a:pt x="20" y="56"/>
                    <a:pt x="20" y="55"/>
                    <a:pt x="20" y="54"/>
                  </a:cubicBezTo>
                  <a:cubicBezTo>
                    <a:pt x="20" y="54"/>
                    <a:pt x="20" y="53"/>
                    <a:pt x="20" y="53"/>
                  </a:cubicBezTo>
                  <a:cubicBezTo>
                    <a:pt x="20" y="52"/>
                    <a:pt x="21" y="52"/>
                    <a:pt x="21" y="52"/>
                  </a:cubicBezTo>
                  <a:cubicBezTo>
                    <a:pt x="21" y="51"/>
                    <a:pt x="21" y="50"/>
                    <a:pt x="21" y="50"/>
                  </a:cubicBezTo>
                  <a:cubicBezTo>
                    <a:pt x="21" y="49"/>
                    <a:pt x="21" y="49"/>
                    <a:pt x="22" y="48"/>
                  </a:cubicBezTo>
                  <a:cubicBezTo>
                    <a:pt x="22" y="48"/>
                    <a:pt x="22" y="47"/>
                    <a:pt x="22" y="46"/>
                  </a:cubicBezTo>
                  <a:cubicBezTo>
                    <a:pt x="22" y="46"/>
                    <a:pt x="22" y="46"/>
                    <a:pt x="23" y="45"/>
                  </a:cubicBezTo>
                  <a:cubicBezTo>
                    <a:pt x="23" y="44"/>
                    <a:pt x="23" y="43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1"/>
                    <a:pt x="25" y="40"/>
                    <a:pt x="25" y="39"/>
                  </a:cubicBezTo>
                  <a:cubicBezTo>
                    <a:pt x="25" y="39"/>
                    <a:pt x="26" y="39"/>
                    <a:pt x="26" y="38"/>
                  </a:cubicBezTo>
                  <a:cubicBezTo>
                    <a:pt x="26" y="37"/>
                    <a:pt x="27" y="37"/>
                    <a:pt x="27" y="36"/>
                  </a:cubicBezTo>
                  <a:cubicBezTo>
                    <a:pt x="27" y="36"/>
                    <a:pt x="27" y="35"/>
                    <a:pt x="27" y="35"/>
                  </a:cubicBezTo>
                  <a:cubicBezTo>
                    <a:pt x="28" y="34"/>
                    <a:pt x="28" y="33"/>
                    <a:pt x="29" y="32"/>
                  </a:cubicBezTo>
                  <a:cubicBezTo>
                    <a:pt x="29" y="32"/>
                    <a:pt x="29" y="32"/>
                    <a:pt x="30" y="32"/>
                  </a:cubicBezTo>
                  <a:cubicBezTo>
                    <a:pt x="30" y="31"/>
                    <a:pt x="31" y="30"/>
                    <a:pt x="31" y="30"/>
                  </a:cubicBezTo>
                  <a:cubicBezTo>
                    <a:pt x="31" y="29"/>
                    <a:pt x="32" y="29"/>
                    <a:pt x="32" y="29"/>
                  </a:cubicBezTo>
                  <a:cubicBezTo>
                    <a:pt x="32" y="28"/>
                    <a:pt x="33" y="28"/>
                    <a:pt x="33" y="27"/>
                  </a:cubicBezTo>
                  <a:cubicBezTo>
                    <a:pt x="33" y="27"/>
                    <a:pt x="34" y="26"/>
                    <a:pt x="34" y="26"/>
                  </a:cubicBezTo>
                  <a:cubicBezTo>
                    <a:pt x="34" y="25"/>
                    <a:pt x="35" y="25"/>
                    <a:pt x="35" y="25"/>
                  </a:cubicBezTo>
                  <a:cubicBezTo>
                    <a:pt x="36" y="24"/>
                    <a:pt x="36" y="23"/>
                    <a:pt x="37" y="23"/>
                  </a:cubicBezTo>
                  <a:cubicBezTo>
                    <a:pt x="37" y="22"/>
                    <a:pt x="38" y="22"/>
                    <a:pt x="38" y="22"/>
                  </a:cubicBezTo>
                  <a:cubicBezTo>
                    <a:pt x="39" y="20"/>
                    <a:pt x="40" y="19"/>
                    <a:pt x="42" y="18"/>
                  </a:cubicBezTo>
                  <a:cubicBezTo>
                    <a:pt x="42" y="18"/>
                    <a:pt x="42" y="18"/>
                    <a:pt x="43" y="18"/>
                  </a:cubicBezTo>
                  <a:cubicBezTo>
                    <a:pt x="44" y="17"/>
                    <a:pt x="45" y="16"/>
                    <a:pt x="47" y="15"/>
                  </a:cubicBezTo>
                  <a:cubicBezTo>
                    <a:pt x="48" y="14"/>
                    <a:pt x="49" y="14"/>
                    <a:pt x="50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2" y="12"/>
                    <a:pt x="53" y="12"/>
                    <a:pt x="53" y="12"/>
                  </a:cubicBezTo>
                  <a:cubicBezTo>
                    <a:pt x="54" y="12"/>
                    <a:pt x="54" y="12"/>
                    <a:pt x="55" y="12"/>
                  </a:cubicBezTo>
                  <a:cubicBezTo>
                    <a:pt x="55" y="11"/>
                    <a:pt x="55" y="11"/>
                    <a:pt x="56" y="11"/>
                  </a:cubicBezTo>
                  <a:cubicBezTo>
                    <a:pt x="56" y="11"/>
                    <a:pt x="57" y="11"/>
                    <a:pt x="57" y="11"/>
                  </a:cubicBezTo>
                  <a:cubicBezTo>
                    <a:pt x="57" y="11"/>
                    <a:pt x="58" y="11"/>
                    <a:pt x="58" y="11"/>
                  </a:cubicBezTo>
                  <a:cubicBezTo>
                    <a:pt x="59" y="11"/>
                    <a:pt x="59" y="11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1" y="11"/>
                    <a:pt x="62" y="11"/>
                    <a:pt x="62" y="11"/>
                  </a:cubicBezTo>
                  <a:cubicBezTo>
                    <a:pt x="62" y="11"/>
                    <a:pt x="63" y="11"/>
                    <a:pt x="63" y="11"/>
                  </a:cubicBezTo>
                  <a:cubicBezTo>
                    <a:pt x="63" y="12"/>
                    <a:pt x="64" y="12"/>
                    <a:pt x="64" y="12"/>
                  </a:cubicBezTo>
                  <a:cubicBezTo>
                    <a:pt x="64" y="12"/>
                    <a:pt x="65" y="12"/>
                    <a:pt x="65" y="12"/>
                  </a:cubicBezTo>
                  <a:cubicBezTo>
                    <a:pt x="65" y="12"/>
                    <a:pt x="66" y="13"/>
                    <a:pt x="67" y="13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7" y="2"/>
                    <a:pt x="47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4" y="1"/>
                    <a:pt x="44" y="0"/>
                    <a:pt x="44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2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8" y="0"/>
                  </a:cubicBezTo>
                  <a:cubicBezTo>
                    <a:pt x="38" y="0"/>
                    <a:pt x="38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4" y="1"/>
                  </a:cubicBezTo>
                  <a:cubicBezTo>
                    <a:pt x="34" y="1"/>
                    <a:pt x="33" y="1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1" y="2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6" y="5"/>
                    <a:pt x="25" y="6"/>
                    <a:pt x="24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8"/>
                    <a:pt x="20" y="9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8" y="11"/>
                    <a:pt x="18" y="12"/>
                  </a:cubicBezTo>
                  <a:cubicBezTo>
                    <a:pt x="18" y="12"/>
                    <a:pt x="17" y="13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5" y="15"/>
                    <a:pt x="15" y="15"/>
                  </a:cubicBezTo>
                  <a:cubicBezTo>
                    <a:pt x="15" y="15"/>
                    <a:pt x="14" y="16"/>
                    <a:pt x="14" y="16"/>
                  </a:cubicBezTo>
                  <a:cubicBezTo>
                    <a:pt x="14" y="16"/>
                    <a:pt x="14" y="17"/>
                    <a:pt x="13" y="17"/>
                  </a:cubicBezTo>
                  <a:cubicBezTo>
                    <a:pt x="13" y="17"/>
                    <a:pt x="13" y="17"/>
                    <a:pt x="13" y="18"/>
                  </a:cubicBezTo>
                  <a:cubicBezTo>
                    <a:pt x="13" y="18"/>
                    <a:pt x="12" y="18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20"/>
                    <a:pt x="11" y="20"/>
                    <a:pt x="11" y="21"/>
                  </a:cubicBezTo>
                  <a:cubicBezTo>
                    <a:pt x="11" y="21"/>
                    <a:pt x="10" y="21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23"/>
                    <a:pt x="9" y="23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6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8"/>
                    <a:pt x="7" y="28"/>
                    <a:pt x="6" y="28"/>
                  </a:cubicBezTo>
                  <a:cubicBezTo>
                    <a:pt x="6" y="28"/>
                    <a:pt x="6" y="29"/>
                    <a:pt x="6" y="29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2"/>
                    <a:pt x="4" y="33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5"/>
                    <a:pt x="4" y="35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8"/>
                    <a:pt x="2" y="38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1"/>
                  </a:cubicBezTo>
                  <a:cubicBezTo>
                    <a:pt x="2" y="41"/>
                    <a:pt x="2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3"/>
                    <a:pt x="1" y="43"/>
                    <a:pt x="1" y="44"/>
                  </a:cubicBezTo>
                  <a:cubicBezTo>
                    <a:pt x="1" y="44"/>
                    <a:pt x="1" y="45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9"/>
                    <a:pt x="0" y="50"/>
                    <a:pt x="0" y="52"/>
                  </a:cubicBezTo>
                  <a:cubicBezTo>
                    <a:pt x="0" y="60"/>
                    <a:pt x="3" y="67"/>
                    <a:pt x="8" y="69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2" y="78"/>
                    <a:pt x="19" y="71"/>
                    <a:pt x="19" y="63"/>
                  </a:cubicBezTo>
                  <a:cubicBezTo>
                    <a:pt x="19" y="61"/>
                    <a:pt x="19" y="59"/>
                    <a:pt x="19" y="58"/>
                  </a:cubicBezTo>
                  <a:cubicBezTo>
                    <a:pt x="20" y="57"/>
                    <a:pt x="20" y="57"/>
                    <a:pt x="20" y="57"/>
                  </a:cubicBezTo>
                  <a:close/>
                </a:path>
              </a:pathLst>
            </a:custGeom>
            <a:solidFill>
              <a:srgbClr val="7E8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6" name="Freeform 198">
              <a:extLst>
                <a:ext uri="{FF2B5EF4-FFF2-40B4-BE49-F238E27FC236}">
                  <a16:creationId xmlns:a16="http://schemas.microsoft.com/office/drawing/2014/main" id="{7D6426A7-E787-4970-B8A7-043FD33CC7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37550" y="5327651"/>
              <a:ext cx="88900" cy="128588"/>
            </a:xfrm>
            <a:custGeom>
              <a:avLst/>
              <a:gdLst>
                <a:gd name="T0" fmla="*/ 28 w 56"/>
                <a:gd name="T1" fmla="*/ 9 h 81"/>
                <a:gd name="T2" fmla="*/ 56 w 56"/>
                <a:gd name="T3" fmla="*/ 25 h 81"/>
                <a:gd name="T4" fmla="*/ 28 w 56"/>
                <a:gd name="T5" fmla="*/ 73 h 81"/>
                <a:gd name="T6" fmla="*/ 0 w 56"/>
                <a:gd name="T7" fmla="*/ 57 h 81"/>
                <a:gd name="T8" fmla="*/ 28 w 56"/>
                <a:gd name="T9" fmla="*/ 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1">
                  <a:moveTo>
                    <a:pt x="28" y="9"/>
                  </a:moveTo>
                  <a:cubicBezTo>
                    <a:pt x="43" y="0"/>
                    <a:pt x="56" y="7"/>
                    <a:pt x="56" y="25"/>
                  </a:cubicBezTo>
                  <a:cubicBezTo>
                    <a:pt x="56" y="42"/>
                    <a:pt x="43" y="64"/>
                    <a:pt x="28" y="73"/>
                  </a:cubicBezTo>
                  <a:cubicBezTo>
                    <a:pt x="13" y="81"/>
                    <a:pt x="0" y="74"/>
                    <a:pt x="0" y="57"/>
                  </a:cubicBezTo>
                  <a:cubicBezTo>
                    <a:pt x="0" y="39"/>
                    <a:pt x="13" y="18"/>
                    <a:pt x="28" y="9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7" name="Freeform 199">
              <a:extLst>
                <a:ext uri="{FF2B5EF4-FFF2-40B4-BE49-F238E27FC236}">
                  <a16:creationId xmlns:a16="http://schemas.microsoft.com/office/drawing/2014/main" id="{BD692BA1-7737-4E16-981D-98258A8914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75700" y="5316539"/>
              <a:ext cx="106363" cy="128588"/>
            </a:xfrm>
            <a:custGeom>
              <a:avLst/>
              <a:gdLst>
                <a:gd name="T0" fmla="*/ 20 w 67"/>
                <a:gd name="T1" fmla="*/ 55 h 81"/>
                <a:gd name="T2" fmla="*/ 21 w 67"/>
                <a:gd name="T3" fmla="*/ 52 h 81"/>
                <a:gd name="T4" fmla="*/ 22 w 67"/>
                <a:gd name="T5" fmla="*/ 49 h 81"/>
                <a:gd name="T6" fmla="*/ 23 w 67"/>
                <a:gd name="T7" fmla="*/ 45 h 81"/>
                <a:gd name="T8" fmla="*/ 24 w 67"/>
                <a:gd name="T9" fmla="*/ 42 h 81"/>
                <a:gd name="T10" fmla="*/ 26 w 67"/>
                <a:gd name="T11" fmla="*/ 39 h 81"/>
                <a:gd name="T12" fmla="*/ 27 w 67"/>
                <a:gd name="T13" fmla="*/ 36 h 81"/>
                <a:gd name="T14" fmla="*/ 30 w 67"/>
                <a:gd name="T15" fmla="*/ 32 h 81"/>
                <a:gd name="T16" fmla="*/ 32 w 67"/>
                <a:gd name="T17" fmla="*/ 29 h 81"/>
                <a:gd name="T18" fmla="*/ 34 w 67"/>
                <a:gd name="T19" fmla="*/ 26 h 81"/>
                <a:gd name="T20" fmla="*/ 37 w 67"/>
                <a:gd name="T21" fmla="*/ 23 h 81"/>
                <a:gd name="T22" fmla="*/ 42 w 67"/>
                <a:gd name="T23" fmla="*/ 18 h 81"/>
                <a:gd name="T24" fmla="*/ 47 w 67"/>
                <a:gd name="T25" fmla="*/ 15 h 81"/>
                <a:gd name="T26" fmla="*/ 51 w 67"/>
                <a:gd name="T27" fmla="*/ 13 h 81"/>
                <a:gd name="T28" fmla="*/ 55 w 67"/>
                <a:gd name="T29" fmla="*/ 12 h 81"/>
                <a:gd name="T30" fmla="*/ 57 w 67"/>
                <a:gd name="T31" fmla="*/ 11 h 81"/>
                <a:gd name="T32" fmla="*/ 60 w 67"/>
                <a:gd name="T33" fmla="*/ 11 h 81"/>
                <a:gd name="T34" fmla="*/ 62 w 67"/>
                <a:gd name="T35" fmla="*/ 11 h 81"/>
                <a:gd name="T36" fmla="*/ 64 w 67"/>
                <a:gd name="T37" fmla="*/ 12 h 81"/>
                <a:gd name="T38" fmla="*/ 67 w 67"/>
                <a:gd name="T39" fmla="*/ 13 h 81"/>
                <a:gd name="T40" fmla="*/ 48 w 67"/>
                <a:gd name="T41" fmla="*/ 2 h 81"/>
                <a:gd name="T42" fmla="*/ 46 w 67"/>
                <a:gd name="T43" fmla="*/ 1 h 81"/>
                <a:gd name="T44" fmla="*/ 45 w 67"/>
                <a:gd name="T45" fmla="*/ 1 h 81"/>
                <a:gd name="T46" fmla="*/ 43 w 67"/>
                <a:gd name="T47" fmla="*/ 0 h 81"/>
                <a:gd name="T48" fmla="*/ 42 w 67"/>
                <a:gd name="T49" fmla="*/ 0 h 81"/>
                <a:gd name="T50" fmla="*/ 41 w 67"/>
                <a:gd name="T51" fmla="*/ 0 h 81"/>
                <a:gd name="T52" fmla="*/ 39 w 67"/>
                <a:gd name="T53" fmla="*/ 0 h 81"/>
                <a:gd name="T54" fmla="*/ 38 w 67"/>
                <a:gd name="T55" fmla="*/ 0 h 81"/>
                <a:gd name="T56" fmla="*/ 36 w 67"/>
                <a:gd name="T57" fmla="*/ 1 h 81"/>
                <a:gd name="T58" fmla="*/ 35 w 67"/>
                <a:gd name="T59" fmla="*/ 1 h 81"/>
                <a:gd name="T60" fmla="*/ 32 w 67"/>
                <a:gd name="T61" fmla="*/ 2 h 81"/>
                <a:gd name="T62" fmla="*/ 28 w 67"/>
                <a:gd name="T63" fmla="*/ 4 h 81"/>
                <a:gd name="T64" fmla="*/ 23 w 67"/>
                <a:gd name="T65" fmla="*/ 7 h 81"/>
                <a:gd name="T66" fmla="*/ 19 w 67"/>
                <a:gd name="T67" fmla="*/ 11 h 81"/>
                <a:gd name="T68" fmla="*/ 16 w 67"/>
                <a:gd name="T69" fmla="*/ 14 h 81"/>
                <a:gd name="T70" fmla="*/ 15 w 67"/>
                <a:gd name="T71" fmla="*/ 15 h 81"/>
                <a:gd name="T72" fmla="*/ 14 w 67"/>
                <a:gd name="T73" fmla="*/ 17 h 81"/>
                <a:gd name="T74" fmla="*/ 12 w 67"/>
                <a:gd name="T75" fmla="*/ 19 h 81"/>
                <a:gd name="T76" fmla="*/ 11 w 67"/>
                <a:gd name="T77" fmla="*/ 21 h 81"/>
                <a:gd name="T78" fmla="*/ 10 w 67"/>
                <a:gd name="T79" fmla="*/ 22 h 81"/>
                <a:gd name="T80" fmla="*/ 9 w 67"/>
                <a:gd name="T81" fmla="*/ 25 h 81"/>
                <a:gd name="T82" fmla="*/ 7 w 67"/>
                <a:gd name="T83" fmla="*/ 27 h 81"/>
                <a:gd name="T84" fmla="*/ 6 w 67"/>
                <a:gd name="T85" fmla="*/ 28 h 81"/>
                <a:gd name="T86" fmla="*/ 5 w 67"/>
                <a:gd name="T87" fmla="*/ 31 h 81"/>
                <a:gd name="T88" fmla="*/ 5 w 67"/>
                <a:gd name="T89" fmla="*/ 32 h 81"/>
                <a:gd name="T90" fmla="*/ 4 w 67"/>
                <a:gd name="T91" fmla="*/ 34 h 81"/>
                <a:gd name="T92" fmla="*/ 3 w 67"/>
                <a:gd name="T93" fmla="*/ 37 h 81"/>
                <a:gd name="T94" fmla="*/ 2 w 67"/>
                <a:gd name="T95" fmla="*/ 39 h 81"/>
                <a:gd name="T96" fmla="*/ 2 w 67"/>
                <a:gd name="T97" fmla="*/ 41 h 81"/>
                <a:gd name="T98" fmla="*/ 1 w 67"/>
                <a:gd name="T99" fmla="*/ 43 h 81"/>
                <a:gd name="T100" fmla="*/ 1 w 67"/>
                <a:gd name="T101" fmla="*/ 46 h 81"/>
                <a:gd name="T102" fmla="*/ 1 w 67"/>
                <a:gd name="T103" fmla="*/ 47 h 81"/>
                <a:gd name="T104" fmla="*/ 9 w 67"/>
                <a:gd name="T105" fmla="*/ 70 h 81"/>
                <a:gd name="T106" fmla="*/ 19 w 67"/>
                <a:gd name="T107" fmla="*/ 63 h 81"/>
                <a:gd name="T108" fmla="*/ 20 w 67"/>
                <a:gd name="T109" fmla="*/ 5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" h="81">
                  <a:moveTo>
                    <a:pt x="20" y="57"/>
                  </a:moveTo>
                  <a:cubicBezTo>
                    <a:pt x="20" y="56"/>
                    <a:pt x="20" y="55"/>
                    <a:pt x="20" y="55"/>
                  </a:cubicBezTo>
                  <a:cubicBezTo>
                    <a:pt x="20" y="54"/>
                    <a:pt x="20" y="54"/>
                    <a:pt x="20" y="53"/>
                  </a:cubicBezTo>
                  <a:cubicBezTo>
                    <a:pt x="21" y="53"/>
                    <a:pt x="21" y="52"/>
                    <a:pt x="21" y="52"/>
                  </a:cubicBezTo>
                  <a:cubicBezTo>
                    <a:pt x="21" y="51"/>
                    <a:pt x="21" y="50"/>
                    <a:pt x="21" y="50"/>
                  </a:cubicBezTo>
                  <a:cubicBezTo>
                    <a:pt x="21" y="49"/>
                    <a:pt x="22" y="49"/>
                    <a:pt x="22" y="49"/>
                  </a:cubicBezTo>
                  <a:cubicBezTo>
                    <a:pt x="22" y="48"/>
                    <a:pt x="22" y="47"/>
                    <a:pt x="22" y="46"/>
                  </a:cubicBezTo>
                  <a:cubicBezTo>
                    <a:pt x="22" y="46"/>
                    <a:pt x="23" y="46"/>
                    <a:pt x="23" y="45"/>
                  </a:cubicBezTo>
                  <a:cubicBezTo>
                    <a:pt x="23" y="44"/>
                    <a:pt x="23" y="43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1"/>
                    <a:pt x="25" y="40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8"/>
                    <a:pt x="27" y="37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8" y="35"/>
                    <a:pt x="29" y="34"/>
                    <a:pt x="29" y="33"/>
                  </a:cubicBezTo>
                  <a:cubicBezTo>
                    <a:pt x="29" y="32"/>
                    <a:pt x="30" y="32"/>
                    <a:pt x="30" y="32"/>
                  </a:cubicBezTo>
                  <a:cubicBezTo>
                    <a:pt x="30" y="31"/>
                    <a:pt x="31" y="31"/>
                    <a:pt x="31" y="30"/>
                  </a:cubicBezTo>
                  <a:cubicBezTo>
                    <a:pt x="31" y="30"/>
                    <a:pt x="32" y="29"/>
                    <a:pt x="32" y="29"/>
                  </a:cubicBezTo>
                  <a:cubicBezTo>
                    <a:pt x="32" y="28"/>
                    <a:pt x="33" y="28"/>
                    <a:pt x="33" y="27"/>
                  </a:cubicBezTo>
                  <a:cubicBezTo>
                    <a:pt x="33" y="27"/>
                    <a:pt x="34" y="26"/>
                    <a:pt x="34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4"/>
                    <a:pt x="36" y="23"/>
                    <a:pt x="37" y="23"/>
                  </a:cubicBezTo>
                  <a:cubicBezTo>
                    <a:pt x="37" y="22"/>
                    <a:pt x="38" y="22"/>
                    <a:pt x="38" y="22"/>
                  </a:cubicBezTo>
                  <a:cubicBezTo>
                    <a:pt x="39" y="21"/>
                    <a:pt x="41" y="19"/>
                    <a:pt x="42" y="18"/>
                  </a:cubicBezTo>
                  <a:cubicBezTo>
                    <a:pt x="42" y="18"/>
                    <a:pt x="42" y="18"/>
                    <a:pt x="43" y="18"/>
                  </a:cubicBezTo>
                  <a:cubicBezTo>
                    <a:pt x="44" y="17"/>
                    <a:pt x="45" y="16"/>
                    <a:pt x="47" y="15"/>
                  </a:cubicBezTo>
                  <a:cubicBezTo>
                    <a:pt x="48" y="14"/>
                    <a:pt x="49" y="14"/>
                    <a:pt x="50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2" y="13"/>
                    <a:pt x="53" y="12"/>
                    <a:pt x="53" y="12"/>
                  </a:cubicBezTo>
                  <a:cubicBezTo>
                    <a:pt x="54" y="12"/>
                    <a:pt x="54" y="12"/>
                    <a:pt x="55" y="12"/>
                  </a:cubicBezTo>
                  <a:cubicBezTo>
                    <a:pt x="55" y="12"/>
                    <a:pt x="55" y="12"/>
                    <a:pt x="56" y="12"/>
                  </a:cubicBezTo>
                  <a:cubicBezTo>
                    <a:pt x="56" y="11"/>
                    <a:pt x="57" y="11"/>
                    <a:pt x="57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9" y="11"/>
                    <a:pt x="59" y="11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1" y="11"/>
                    <a:pt x="62" y="11"/>
                    <a:pt x="62" y="11"/>
                  </a:cubicBezTo>
                  <a:cubicBezTo>
                    <a:pt x="63" y="11"/>
                    <a:pt x="63" y="12"/>
                    <a:pt x="63" y="12"/>
                  </a:cubicBezTo>
                  <a:cubicBezTo>
                    <a:pt x="63" y="12"/>
                    <a:pt x="64" y="12"/>
                    <a:pt x="64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12"/>
                    <a:pt x="66" y="13"/>
                    <a:pt x="67" y="13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7" y="2"/>
                    <a:pt x="47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4" y="1"/>
                    <a:pt x="44" y="1"/>
                  </a:cubicBezTo>
                  <a:cubicBezTo>
                    <a:pt x="44" y="1"/>
                    <a:pt x="44" y="1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2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0" y="0"/>
                    <a:pt x="40" y="0"/>
                  </a:cubicBezTo>
                  <a:cubicBezTo>
                    <a:pt x="40" y="0"/>
                    <a:pt x="39" y="0"/>
                    <a:pt x="39" y="0"/>
                  </a:cubicBezTo>
                  <a:cubicBezTo>
                    <a:pt x="39" y="0"/>
                    <a:pt x="39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0"/>
                    <a:pt x="37" y="1"/>
                    <a:pt x="37" y="1"/>
                  </a:cubicBezTo>
                  <a:cubicBezTo>
                    <a:pt x="37" y="1"/>
                    <a:pt x="36" y="1"/>
                    <a:pt x="36" y="1"/>
                  </a:cubicBezTo>
                  <a:cubicBezTo>
                    <a:pt x="36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4" y="1"/>
                    <a:pt x="33" y="2"/>
                    <a:pt x="33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5" y="6"/>
                    <a:pt x="24" y="7"/>
                  </a:cubicBezTo>
                  <a:cubicBezTo>
                    <a:pt x="24" y="7"/>
                    <a:pt x="23" y="7"/>
                    <a:pt x="23" y="7"/>
                  </a:cubicBezTo>
                  <a:cubicBezTo>
                    <a:pt x="22" y="8"/>
                    <a:pt x="20" y="10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8" y="12"/>
                    <a:pt x="18" y="12"/>
                  </a:cubicBezTo>
                  <a:cubicBezTo>
                    <a:pt x="18" y="12"/>
                    <a:pt x="17" y="13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5" y="15"/>
                    <a:pt x="15" y="16"/>
                    <a:pt x="14" y="1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7"/>
                    <a:pt x="13" y="18"/>
                    <a:pt x="13" y="18"/>
                  </a:cubicBezTo>
                  <a:cubicBezTo>
                    <a:pt x="13" y="18"/>
                    <a:pt x="12" y="19"/>
                    <a:pt x="12" y="19"/>
                  </a:cubicBezTo>
                  <a:cubicBezTo>
                    <a:pt x="12" y="19"/>
                    <a:pt x="12" y="19"/>
                    <a:pt x="12" y="20"/>
                  </a:cubicBezTo>
                  <a:cubicBezTo>
                    <a:pt x="11" y="20"/>
                    <a:pt x="11" y="20"/>
                    <a:pt x="11" y="21"/>
                  </a:cubicBezTo>
                  <a:cubicBezTo>
                    <a:pt x="11" y="21"/>
                    <a:pt x="10" y="21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3"/>
                    <a:pt x="9" y="24"/>
                    <a:pt x="9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7" y="27"/>
                  </a:cubicBezTo>
                  <a:cubicBezTo>
                    <a:pt x="7" y="27"/>
                    <a:pt x="7" y="27"/>
                    <a:pt x="7" y="28"/>
                  </a:cubicBezTo>
                  <a:cubicBezTo>
                    <a:pt x="7" y="28"/>
                    <a:pt x="7" y="28"/>
                    <a:pt x="6" y="28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0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4" y="33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5"/>
                    <a:pt x="4" y="35"/>
                    <a:pt x="3" y="35"/>
                  </a:cubicBezTo>
                  <a:cubicBezTo>
                    <a:pt x="3" y="36"/>
                    <a:pt x="3" y="36"/>
                    <a:pt x="3" y="37"/>
                  </a:cubicBezTo>
                  <a:cubicBezTo>
                    <a:pt x="3" y="37"/>
                    <a:pt x="3" y="37"/>
                    <a:pt x="3" y="38"/>
                  </a:cubicBezTo>
                  <a:cubicBezTo>
                    <a:pt x="3" y="38"/>
                    <a:pt x="3" y="38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1"/>
                  </a:cubicBezTo>
                  <a:cubicBezTo>
                    <a:pt x="2" y="41"/>
                    <a:pt x="2" y="42"/>
                    <a:pt x="2" y="42"/>
                  </a:cubicBezTo>
                  <a:cubicBezTo>
                    <a:pt x="1" y="42"/>
                    <a:pt x="1" y="42"/>
                    <a:pt x="1" y="43"/>
                  </a:cubicBezTo>
                  <a:cubicBezTo>
                    <a:pt x="1" y="43"/>
                    <a:pt x="1" y="43"/>
                    <a:pt x="1" y="44"/>
                  </a:cubicBezTo>
                  <a:cubicBezTo>
                    <a:pt x="1" y="44"/>
                    <a:pt x="1" y="45"/>
                    <a:pt x="1" y="46"/>
                  </a:cubicBezTo>
                  <a:cubicBezTo>
                    <a:pt x="1" y="46"/>
                    <a:pt x="1" y="46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9"/>
                    <a:pt x="0" y="50"/>
                    <a:pt x="0" y="52"/>
                  </a:cubicBezTo>
                  <a:cubicBezTo>
                    <a:pt x="0" y="61"/>
                    <a:pt x="4" y="67"/>
                    <a:pt x="9" y="70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2" y="78"/>
                    <a:pt x="19" y="72"/>
                    <a:pt x="19" y="63"/>
                  </a:cubicBezTo>
                  <a:cubicBezTo>
                    <a:pt x="19" y="61"/>
                    <a:pt x="19" y="60"/>
                    <a:pt x="20" y="58"/>
                  </a:cubicBezTo>
                  <a:cubicBezTo>
                    <a:pt x="20" y="58"/>
                    <a:pt x="20" y="57"/>
                    <a:pt x="20" y="57"/>
                  </a:cubicBezTo>
                  <a:close/>
                </a:path>
              </a:pathLst>
            </a:custGeom>
            <a:solidFill>
              <a:srgbClr val="7E8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8" name="Freeform 200">
              <a:extLst>
                <a:ext uri="{FF2B5EF4-FFF2-40B4-BE49-F238E27FC236}">
                  <a16:creationId xmlns:a16="http://schemas.microsoft.com/office/drawing/2014/main" id="{DD854BEB-0450-4783-BB38-F531B031D3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05863" y="5326064"/>
              <a:ext cx="88900" cy="130175"/>
            </a:xfrm>
            <a:custGeom>
              <a:avLst/>
              <a:gdLst>
                <a:gd name="T0" fmla="*/ 28 w 56"/>
                <a:gd name="T1" fmla="*/ 9 h 82"/>
                <a:gd name="T2" fmla="*/ 56 w 56"/>
                <a:gd name="T3" fmla="*/ 25 h 82"/>
                <a:gd name="T4" fmla="*/ 28 w 56"/>
                <a:gd name="T5" fmla="*/ 73 h 82"/>
                <a:gd name="T6" fmla="*/ 0 w 56"/>
                <a:gd name="T7" fmla="*/ 57 h 82"/>
                <a:gd name="T8" fmla="*/ 28 w 56"/>
                <a:gd name="T9" fmla="*/ 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2">
                  <a:moveTo>
                    <a:pt x="28" y="9"/>
                  </a:moveTo>
                  <a:cubicBezTo>
                    <a:pt x="43" y="0"/>
                    <a:pt x="56" y="7"/>
                    <a:pt x="56" y="25"/>
                  </a:cubicBezTo>
                  <a:cubicBezTo>
                    <a:pt x="56" y="42"/>
                    <a:pt x="43" y="64"/>
                    <a:pt x="28" y="73"/>
                  </a:cubicBezTo>
                  <a:cubicBezTo>
                    <a:pt x="13" y="82"/>
                    <a:pt x="0" y="74"/>
                    <a:pt x="0" y="57"/>
                  </a:cubicBezTo>
                  <a:cubicBezTo>
                    <a:pt x="0" y="39"/>
                    <a:pt x="13" y="18"/>
                    <a:pt x="28" y="9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9" name="Freeform 201">
              <a:extLst>
                <a:ext uri="{FF2B5EF4-FFF2-40B4-BE49-F238E27FC236}">
                  <a16:creationId xmlns:a16="http://schemas.microsoft.com/office/drawing/2014/main" id="{DDBF5DB7-3E29-42DE-84A3-C91D78E339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72525" y="5073651"/>
              <a:ext cx="104775" cy="128588"/>
            </a:xfrm>
            <a:custGeom>
              <a:avLst/>
              <a:gdLst>
                <a:gd name="T0" fmla="*/ 20 w 66"/>
                <a:gd name="T1" fmla="*/ 55 h 81"/>
                <a:gd name="T2" fmla="*/ 20 w 66"/>
                <a:gd name="T3" fmla="*/ 52 h 81"/>
                <a:gd name="T4" fmla="*/ 21 w 66"/>
                <a:gd name="T5" fmla="*/ 49 h 81"/>
                <a:gd name="T6" fmla="*/ 22 w 66"/>
                <a:gd name="T7" fmla="*/ 46 h 81"/>
                <a:gd name="T8" fmla="*/ 24 w 66"/>
                <a:gd name="T9" fmla="*/ 42 h 81"/>
                <a:gd name="T10" fmla="*/ 25 w 66"/>
                <a:gd name="T11" fmla="*/ 39 h 81"/>
                <a:gd name="T12" fmla="*/ 27 w 66"/>
                <a:gd name="T13" fmla="*/ 36 h 81"/>
                <a:gd name="T14" fmla="*/ 29 w 66"/>
                <a:gd name="T15" fmla="*/ 32 h 81"/>
                <a:gd name="T16" fmla="*/ 31 w 66"/>
                <a:gd name="T17" fmla="*/ 29 h 81"/>
                <a:gd name="T18" fmla="*/ 34 w 66"/>
                <a:gd name="T19" fmla="*/ 26 h 81"/>
                <a:gd name="T20" fmla="*/ 37 w 66"/>
                <a:gd name="T21" fmla="*/ 23 h 81"/>
                <a:gd name="T22" fmla="*/ 41 w 66"/>
                <a:gd name="T23" fmla="*/ 19 h 81"/>
                <a:gd name="T24" fmla="*/ 46 w 66"/>
                <a:gd name="T25" fmla="*/ 15 h 81"/>
                <a:gd name="T26" fmla="*/ 51 w 66"/>
                <a:gd name="T27" fmla="*/ 13 h 81"/>
                <a:gd name="T28" fmla="*/ 54 w 66"/>
                <a:gd name="T29" fmla="*/ 12 h 81"/>
                <a:gd name="T30" fmla="*/ 57 w 66"/>
                <a:gd name="T31" fmla="*/ 12 h 81"/>
                <a:gd name="T32" fmla="*/ 59 w 66"/>
                <a:gd name="T33" fmla="*/ 11 h 81"/>
                <a:gd name="T34" fmla="*/ 62 w 66"/>
                <a:gd name="T35" fmla="*/ 12 h 81"/>
                <a:gd name="T36" fmla="*/ 64 w 66"/>
                <a:gd name="T37" fmla="*/ 12 h 81"/>
                <a:gd name="T38" fmla="*/ 66 w 66"/>
                <a:gd name="T39" fmla="*/ 13 h 81"/>
                <a:gd name="T40" fmla="*/ 47 w 66"/>
                <a:gd name="T41" fmla="*/ 2 h 81"/>
                <a:gd name="T42" fmla="*/ 46 w 66"/>
                <a:gd name="T43" fmla="*/ 1 h 81"/>
                <a:gd name="T44" fmla="*/ 44 w 66"/>
                <a:gd name="T45" fmla="*/ 1 h 81"/>
                <a:gd name="T46" fmla="*/ 43 w 66"/>
                <a:gd name="T47" fmla="*/ 1 h 81"/>
                <a:gd name="T48" fmla="*/ 41 w 66"/>
                <a:gd name="T49" fmla="*/ 0 h 81"/>
                <a:gd name="T50" fmla="*/ 41 w 66"/>
                <a:gd name="T51" fmla="*/ 0 h 81"/>
                <a:gd name="T52" fmla="*/ 39 w 66"/>
                <a:gd name="T53" fmla="*/ 1 h 81"/>
                <a:gd name="T54" fmla="*/ 37 w 66"/>
                <a:gd name="T55" fmla="*/ 1 h 81"/>
                <a:gd name="T56" fmla="*/ 35 w 66"/>
                <a:gd name="T57" fmla="*/ 1 h 81"/>
                <a:gd name="T58" fmla="*/ 34 w 66"/>
                <a:gd name="T59" fmla="*/ 1 h 81"/>
                <a:gd name="T60" fmla="*/ 31 w 66"/>
                <a:gd name="T61" fmla="*/ 2 h 81"/>
                <a:gd name="T62" fmla="*/ 28 w 66"/>
                <a:gd name="T63" fmla="*/ 4 h 81"/>
                <a:gd name="T64" fmla="*/ 23 w 66"/>
                <a:gd name="T65" fmla="*/ 8 h 81"/>
                <a:gd name="T66" fmla="*/ 18 w 66"/>
                <a:gd name="T67" fmla="*/ 11 h 81"/>
                <a:gd name="T68" fmla="*/ 16 w 66"/>
                <a:gd name="T69" fmla="*/ 14 h 81"/>
                <a:gd name="T70" fmla="*/ 15 w 66"/>
                <a:gd name="T71" fmla="*/ 15 h 81"/>
                <a:gd name="T72" fmla="*/ 13 w 66"/>
                <a:gd name="T73" fmla="*/ 17 h 81"/>
                <a:gd name="T74" fmla="*/ 12 w 66"/>
                <a:gd name="T75" fmla="*/ 19 h 81"/>
                <a:gd name="T76" fmla="*/ 10 w 66"/>
                <a:gd name="T77" fmla="*/ 21 h 81"/>
                <a:gd name="T78" fmla="*/ 10 w 66"/>
                <a:gd name="T79" fmla="*/ 22 h 81"/>
                <a:gd name="T80" fmla="*/ 8 w 66"/>
                <a:gd name="T81" fmla="*/ 25 h 81"/>
                <a:gd name="T82" fmla="*/ 7 w 66"/>
                <a:gd name="T83" fmla="*/ 27 h 81"/>
                <a:gd name="T84" fmla="*/ 6 w 66"/>
                <a:gd name="T85" fmla="*/ 29 h 81"/>
                <a:gd name="T86" fmla="*/ 5 w 66"/>
                <a:gd name="T87" fmla="*/ 31 h 81"/>
                <a:gd name="T88" fmla="*/ 5 w 66"/>
                <a:gd name="T89" fmla="*/ 32 h 81"/>
                <a:gd name="T90" fmla="*/ 3 w 66"/>
                <a:gd name="T91" fmla="*/ 35 h 81"/>
                <a:gd name="T92" fmla="*/ 3 w 66"/>
                <a:gd name="T93" fmla="*/ 37 h 81"/>
                <a:gd name="T94" fmla="*/ 2 w 66"/>
                <a:gd name="T95" fmla="*/ 39 h 81"/>
                <a:gd name="T96" fmla="*/ 1 w 66"/>
                <a:gd name="T97" fmla="*/ 41 h 81"/>
                <a:gd name="T98" fmla="*/ 1 w 66"/>
                <a:gd name="T99" fmla="*/ 43 h 81"/>
                <a:gd name="T100" fmla="*/ 0 w 66"/>
                <a:gd name="T101" fmla="*/ 46 h 81"/>
                <a:gd name="T102" fmla="*/ 0 w 66"/>
                <a:gd name="T103" fmla="*/ 47 h 81"/>
                <a:gd name="T104" fmla="*/ 8 w 66"/>
                <a:gd name="T105" fmla="*/ 70 h 81"/>
                <a:gd name="T106" fmla="*/ 19 w 66"/>
                <a:gd name="T107" fmla="*/ 63 h 81"/>
                <a:gd name="T108" fmla="*/ 19 w 66"/>
                <a:gd name="T109" fmla="*/ 5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" h="81">
                  <a:moveTo>
                    <a:pt x="19" y="57"/>
                  </a:moveTo>
                  <a:cubicBezTo>
                    <a:pt x="19" y="56"/>
                    <a:pt x="19" y="56"/>
                    <a:pt x="20" y="55"/>
                  </a:cubicBezTo>
                  <a:cubicBezTo>
                    <a:pt x="20" y="54"/>
                    <a:pt x="20" y="54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1"/>
                    <a:pt x="21" y="51"/>
                    <a:pt x="21" y="50"/>
                  </a:cubicBezTo>
                  <a:cubicBezTo>
                    <a:pt x="21" y="50"/>
                    <a:pt x="21" y="49"/>
                    <a:pt x="21" y="49"/>
                  </a:cubicBezTo>
                  <a:cubicBezTo>
                    <a:pt x="21" y="48"/>
                    <a:pt x="22" y="47"/>
                    <a:pt x="22" y="47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3" y="45"/>
                    <a:pt x="23" y="44"/>
                    <a:pt x="23" y="43"/>
                  </a:cubicBezTo>
                  <a:cubicBezTo>
                    <a:pt x="24" y="43"/>
                    <a:pt x="24" y="42"/>
                    <a:pt x="24" y="42"/>
                  </a:cubicBezTo>
                  <a:cubicBezTo>
                    <a:pt x="24" y="41"/>
                    <a:pt x="24" y="41"/>
                    <a:pt x="25" y="40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6" y="38"/>
                    <a:pt x="26" y="37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8" y="35"/>
                    <a:pt x="28" y="34"/>
                    <a:pt x="29" y="33"/>
                  </a:cubicBezTo>
                  <a:cubicBezTo>
                    <a:pt x="29" y="33"/>
                    <a:pt x="29" y="32"/>
                    <a:pt x="29" y="32"/>
                  </a:cubicBezTo>
                  <a:cubicBezTo>
                    <a:pt x="30" y="31"/>
                    <a:pt x="30" y="31"/>
                    <a:pt x="31" y="30"/>
                  </a:cubicBezTo>
                  <a:cubicBezTo>
                    <a:pt x="31" y="30"/>
                    <a:pt x="31" y="29"/>
                    <a:pt x="31" y="29"/>
                  </a:cubicBezTo>
                  <a:cubicBezTo>
                    <a:pt x="32" y="29"/>
                    <a:pt x="32" y="28"/>
                    <a:pt x="33" y="28"/>
                  </a:cubicBezTo>
                  <a:cubicBezTo>
                    <a:pt x="33" y="27"/>
                    <a:pt x="33" y="27"/>
                    <a:pt x="34" y="26"/>
                  </a:cubicBezTo>
                  <a:cubicBezTo>
                    <a:pt x="34" y="26"/>
                    <a:pt x="34" y="25"/>
                    <a:pt x="35" y="25"/>
                  </a:cubicBezTo>
                  <a:cubicBezTo>
                    <a:pt x="35" y="24"/>
                    <a:pt x="36" y="24"/>
                    <a:pt x="37" y="23"/>
                  </a:cubicBezTo>
                  <a:cubicBezTo>
                    <a:pt x="37" y="23"/>
                    <a:pt x="37" y="22"/>
                    <a:pt x="38" y="22"/>
                  </a:cubicBezTo>
                  <a:cubicBezTo>
                    <a:pt x="39" y="21"/>
                    <a:pt x="40" y="20"/>
                    <a:pt x="41" y="19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4" y="17"/>
                    <a:pt x="45" y="16"/>
                    <a:pt x="46" y="15"/>
                  </a:cubicBezTo>
                  <a:cubicBezTo>
                    <a:pt x="48" y="15"/>
                    <a:pt x="49" y="14"/>
                    <a:pt x="50" y="13"/>
                  </a:cubicBezTo>
                  <a:cubicBezTo>
                    <a:pt x="50" y="13"/>
                    <a:pt x="51" y="13"/>
                    <a:pt x="51" y="13"/>
                  </a:cubicBezTo>
                  <a:cubicBezTo>
                    <a:pt x="52" y="13"/>
                    <a:pt x="52" y="13"/>
                    <a:pt x="53" y="12"/>
                  </a:cubicBezTo>
                  <a:cubicBezTo>
                    <a:pt x="53" y="12"/>
                    <a:pt x="54" y="12"/>
                    <a:pt x="54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6" y="12"/>
                    <a:pt x="56" y="12"/>
                    <a:pt x="57" y="12"/>
                  </a:cubicBezTo>
                  <a:cubicBezTo>
                    <a:pt x="57" y="12"/>
                    <a:pt x="57" y="12"/>
                    <a:pt x="58" y="11"/>
                  </a:cubicBezTo>
                  <a:cubicBezTo>
                    <a:pt x="58" y="11"/>
                    <a:pt x="59" y="11"/>
                    <a:pt x="59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1" y="12"/>
                    <a:pt x="61" y="12"/>
                    <a:pt x="62" y="12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3" y="12"/>
                    <a:pt x="63" y="12"/>
                    <a:pt x="64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5" y="13"/>
                    <a:pt x="66" y="13"/>
                    <a:pt x="66" y="13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6" y="2"/>
                    <a:pt x="46" y="2"/>
                  </a:cubicBezTo>
                  <a:cubicBezTo>
                    <a:pt x="46" y="2"/>
                    <a:pt x="46" y="2"/>
                    <a:pt x="46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2" y="1"/>
                    <a:pt x="42" y="1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39" y="0"/>
                  </a:cubicBezTo>
                  <a:cubicBezTo>
                    <a:pt x="39" y="0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7" y="1"/>
                    <a:pt x="37" y="1"/>
                  </a:cubicBezTo>
                  <a:cubicBezTo>
                    <a:pt x="37" y="1"/>
                    <a:pt x="37" y="1"/>
                    <a:pt x="36" y="1"/>
                  </a:cubicBezTo>
                  <a:cubicBezTo>
                    <a:pt x="36" y="1"/>
                    <a:pt x="36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3" y="2"/>
                    <a:pt x="33" y="2"/>
                    <a:pt x="32" y="2"/>
                  </a:cubicBezTo>
                  <a:cubicBezTo>
                    <a:pt x="32" y="2"/>
                    <a:pt x="32" y="2"/>
                    <a:pt x="31" y="2"/>
                  </a:cubicBezTo>
                  <a:cubicBezTo>
                    <a:pt x="31" y="2"/>
                    <a:pt x="31" y="2"/>
                    <a:pt x="31" y="3"/>
                  </a:cubicBezTo>
                  <a:cubicBezTo>
                    <a:pt x="30" y="3"/>
                    <a:pt x="29" y="4"/>
                    <a:pt x="28" y="4"/>
                  </a:cubicBezTo>
                  <a:cubicBezTo>
                    <a:pt x="26" y="5"/>
                    <a:pt x="25" y="6"/>
                    <a:pt x="23" y="7"/>
                  </a:cubicBezTo>
                  <a:cubicBezTo>
                    <a:pt x="23" y="7"/>
                    <a:pt x="23" y="8"/>
                    <a:pt x="23" y="8"/>
                  </a:cubicBezTo>
                  <a:cubicBezTo>
                    <a:pt x="21" y="9"/>
                    <a:pt x="20" y="10"/>
                    <a:pt x="19" y="11"/>
                  </a:cubicBezTo>
                  <a:cubicBezTo>
                    <a:pt x="19" y="11"/>
                    <a:pt x="18" y="11"/>
                    <a:pt x="18" y="11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3"/>
                    <a:pt x="17" y="13"/>
                    <a:pt x="16" y="14"/>
                  </a:cubicBezTo>
                  <a:cubicBezTo>
                    <a:pt x="16" y="14"/>
                    <a:pt x="16" y="14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4" y="17"/>
                    <a:pt x="13" y="17"/>
                    <a:pt x="13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9"/>
                    <a:pt x="12" y="19"/>
                  </a:cubicBezTo>
                  <a:cubicBezTo>
                    <a:pt x="12" y="19"/>
                    <a:pt x="11" y="20"/>
                    <a:pt x="11" y="20"/>
                  </a:cubicBezTo>
                  <a:cubicBezTo>
                    <a:pt x="11" y="20"/>
                    <a:pt x="11" y="21"/>
                    <a:pt x="10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23"/>
                    <a:pt x="9" y="24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6"/>
                    <a:pt x="7" y="26"/>
                    <a:pt x="7" y="27"/>
                  </a:cubicBezTo>
                  <a:cubicBezTo>
                    <a:pt x="7" y="27"/>
                    <a:pt x="7" y="28"/>
                    <a:pt x="6" y="28"/>
                  </a:cubicBezTo>
                  <a:cubicBezTo>
                    <a:pt x="6" y="28"/>
                    <a:pt x="6" y="28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5" y="31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4" y="33"/>
                    <a:pt x="4" y="33"/>
                    <a:pt x="4" y="34"/>
                  </a:cubicBezTo>
                  <a:cubicBezTo>
                    <a:pt x="3" y="34"/>
                    <a:pt x="3" y="35"/>
                    <a:pt x="3" y="35"/>
                  </a:cubicBezTo>
                  <a:cubicBezTo>
                    <a:pt x="3" y="35"/>
                    <a:pt x="3" y="35"/>
                    <a:pt x="3" y="36"/>
                  </a:cubicBezTo>
                  <a:cubicBezTo>
                    <a:pt x="3" y="36"/>
                    <a:pt x="3" y="37"/>
                    <a:pt x="3" y="37"/>
                  </a:cubicBezTo>
                  <a:cubicBezTo>
                    <a:pt x="2" y="37"/>
                    <a:pt x="2" y="38"/>
                    <a:pt x="2" y="38"/>
                  </a:cubicBezTo>
                  <a:cubicBezTo>
                    <a:pt x="2" y="38"/>
                    <a:pt x="2" y="39"/>
                    <a:pt x="2" y="39"/>
                  </a:cubicBezTo>
                  <a:cubicBezTo>
                    <a:pt x="2" y="39"/>
                    <a:pt x="2" y="40"/>
                    <a:pt x="2" y="40"/>
                  </a:cubicBezTo>
                  <a:cubicBezTo>
                    <a:pt x="2" y="40"/>
                    <a:pt x="2" y="41"/>
                    <a:pt x="1" y="41"/>
                  </a:cubicBezTo>
                  <a:cubicBezTo>
                    <a:pt x="1" y="41"/>
                    <a:pt x="1" y="42"/>
                    <a:pt x="1" y="42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4"/>
                    <a:pt x="1" y="44"/>
                  </a:cubicBezTo>
                  <a:cubicBezTo>
                    <a:pt x="1" y="45"/>
                    <a:pt x="0" y="45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9"/>
                    <a:pt x="0" y="51"/>
                    <a:pt x="0" y="52"/>
                  </a:cubicBezTo>
                  <a:cubicBezTo>
                    <a:pt x="0" y="61"/>
                    <a:pt x="3" y="67"/>
                    <a:pt x="8" y="70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2" y="78"/>
                    <a:pt x="19" y="72"/>
                    <a:pt x="19" y="63"/>
                  </a:cubicBezTo>
                  <a:cubicBezTo>
                    <a:pt x="19" y="62"/>
                    <a:pt x="19" y="60"/>
                    <a:pt x="19" y="58"/>
                  </a:cubicBezTo>
                  <a:cubicBezTo>
                    <a:pt x="19" y="58"/>
                    <a:pt x="19" y="58"/>
                    <a:pt x="19" y="57"/>
                  </a:cubicBezTo>
                  <a:close/>
                </a:path>
              </a:pathLst>
            </a:custGeom>
            <a:solidFill>
              <a:srgbClr val="7E8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0" name="Freeform 202">
              <a:extLst>
                <a:ext uri="{FF2B5EF4-FFF2-40B4-BE49-F238E27FC236}">
                  <a16:creationId xmlns:a16="http://schemas.microsoft.com/office/drawing/2014/main" id="{61A66641-221B-4166-B18B-CA889905B7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02688" y="5083176"/>
              <a:ext cx="87313" cy="130175"/>
            </a:xfrm>
            <a:custGeom>
              <a:avLst/>
              <a:gdLst>
                <a:gd name="T0" fmla="*/ 27 w 55"/>
                <a:gd name="T1" fmla="*/ 9 h 82"/>
                <a:gd name="T2" fmla="*/ 55 w 55"/>
                <a:gd name="T3" fmla="*/ 25 h 82"/>
                <a:gd name="T4" fmla="*/ 28 w 55"/>
                <a:gd name="T5" fmla="*/ 73 h 82"/>
                <a:gd name="T6" fmla="*/ 0 w 55"/>
                <a:gd name="T7" fmla="*/ 57 h 82"/>
                <a:gd name="T8" fmla="*/ 27 w 55"/>
                <a:gd name="T9" fmla="*/ 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2">
                  <a:moveTo>
                    <a:pt x="27" y="9"/>
                  </a:moveTo>
                  <a:cubicBezTo>
                    <a:pt x="43" y="0"/>
                    <a:pt x="55" y="8"/>
                    <a:pt x="55" y="25"/>
                  </a:cubicBezTo>
                  <a:cubicBezTo>
                    <a:pt x="55" y="43"/>
                    <a:pt x="43" y="64"/>
                    <a:pt x="28" y="73"/>
                  </a:cubicBezTo>
                  <a:cubicBezTo>
                    <a:pt x="12" y="82"/>
                    <a:pt x="0" y="75"/>
                    <a:pt x="0" y="57"/>
                  </a:cubicBezTo>
                  <a:cubicBezTo>
                    <a:pt x="0" y="40"/>
                    <a:pt x="12" y="18"/>
                    <a:pt x="27" y="9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1" name="Freeform 203">
              <a:extLst>
                <a:ext uri="{FF2B5EF4-FFF2-40B4-BE49-F238E27FC236}">
                  <a16:creationId xmlns:a16="http://schemas.microsoft.com/office/drawing/2014/main" id="{6A6E1711-A45C-4D56-B2D0-82F4E1EE43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1038" y="5030789"/>
              <a:ext cx="104775" cy="127000"/>
            </a:xfrm>
            <a:custGeom>
              <a:avLst/>
              <a:gdLst>
                <a:gd name="T0" fmla="*/ 20 w 66"/>
                <a:gd name="T1" fmla="*/ 54 h 80"/>
                <a:gd name="T2" fmla="*/ 21 w 66"/>
                <a:gd name="T3" fmla="*/ 51 h 80"/>
                <a:gd name="T4" fmla="*/ 21 w 66"/>
                <a:gd name="T5" fmla="*/ 48 h 80"/>
                <a:gd name="T6" fmla="*/ 22 w 66"/>
                <a:gd name="T7" fmla="*/ 45 h 80"/>
                <a:gd name="T8" fmla="*/ 24 w 66"/>
                <a:gd name="T9" fmla="*/ 41 h 80"/>
                <a:gd name="T10" fmla="*/ 26 w 66"/>
                <a:gd name="T11" fmla="*/ 38 h 80"/>
                <a:gd name="T12" fmla="*/ 27 w 66"/>
                <a:gd name="T13" fmla="*/ 35 h 80"/>
                <a:gd name="T14" fmla="*/ 29 w 66"/>
                <a:gd name="T15" fmla="*/ 31 h 80"/>
                <a:gd name="T16" fmla="*/ 32 w 66"/>
                <a:gd name="T17" fmla="*/ 28 h 80"/>
                <a:gd name="T18" fmla="*/ 34 w 66"/>
                <a:gd name="T19" fmla="*/ 25 h 80"/>
                <a:gd name="T20" fmla="*/ 37 w 66"/>
                <a:gd name="T21" fmla="*/ 22 h 80"/>
                <a:gd name="T22" fmla="*/ 42 w 66"/>
                <a:gd name="T23" fmla="*/ 18 h 80"/>
                <a:gd name="T24" fmla="*/ 47 w 66"/>
                <a:gd name="T25" fmla="*/ 14 h 80"/>
                <a:gd name="T26" fmla="*/ 51 w 66"/>
                <a:gd name="T27" fmla="*/ 12 h 80"/>
                <a:gd name="T28" fmla="*/ 54 w 66"/>
                <a:gd name="T29" fmla="*/ 11 h 80"/>
                <a:gd name="T30" fmla="*/ 57 w 66"/>
                <a:gd name="T31" fmla="*/ 11 h 80"/>
                <a:gd name="T32" fmla="*/ 60 w 66"/>
                <a:gd name="T33" fmla="*/ 11 h 80"/>
                <a:gd name="T34" fmla="*/ 62 w 66"/>
                <a:gd name="T35" fmla="*/ 11 h 80"/>
                <a:gd name="T36" fmla="*/ 64 w 66"/>
                <a:gd name="T37" fmla="*/ 11 h 80"/>
                <a:gd name="T38" fmla="*/ 66 w 66"/>
                <a:gd name="T39" fmla="*/ 12 h 80"/>
                <a:gd name="T40" fmla="*/ 47 w 66"/>
                <a:gd name="T41" fmla="*/ 1 h 80"/>
                <a:gd name="T42" fmla="*/ 46 w 66"/>
                <a:gd name="T43" fmla="*/ 1 h 80"/>
                <a:gd name="T44" fmla="*/ 45 w 66"/>
                <a:gd name="T45" fmla="*/ 0 h 80"/>
                <a:gd name="T46" fmla="*/ 43 w 66"/>
                <a:gd name="T47" fmla="*/ 0 h 80"/>
                <a:gd name="T48" fmla="*/ 41 w 66"/>
                <a:gd name="T49" fmla="*/ 0 h 80"/>
                <a:gd name="T50" fmla="*/ 41 w 66"/>
                <a:gd name="T51" fmla="*/ 0 h 80"/>
                <a:gd name="T52" fmla="*/ 39 w 66"/>
                <a:gd name="T53" fmla="*/ 0 h 80"/>
                <a:gd name="T54" fmla="*/ 37 w 66"/>
                <a:gd name="T55" fmla="*/ 0 h 80"/>
                <a:gd name="T56" fmla="*/ 36 w 66"/>
                <a:gd name="T57" fmla="*/ 0 h 80"/>
                <a:gd name="T58" fmla="*/ 34 w 66"/>
                <a:gd name="T59" fmla="*/ 0 h 80"/>
                <a:gd name="T60" fmla="*/ 32 w 66"/>
                <a:gd name="T61" fmla="*/ 1 h 80"/>
                <a:gd name="T62" fmla="*/ 28 w 66"/>
                <a:gd name="T63" fmla="*/ 3 h 80"/>
                <a:gd name="T64" fmla="*/ 23 w 66"/>
                <a:gd name="T65" fmla="*/ 7 h 80"/>
                <a:gd name="T66" fmla="*/ 19 w 66"/>
                <a:gd name="T67" fmla="*/ 10 h 80"/>
                <a:gd name="T68" fmla="*/ 16 w 66"/>
                <a:gd name="T69" fmla="*/ 13 h 80"/>
                <a:gd name="T70" fmla="*/ 15 w 66"/>
                <a:gd name="T71" fmla="*/ 14 h 80"/>
                <a:gd name="T72" fmla="*/ 13 w 66"/>
                <a:gd name="T73" fmla="*/ 16 h 80"/>
                <a:gd name="T74" fmla="*/ 12 w 66"/>
                <a:gd name="T75" fmla="*/ 18 h 80"/>
                <a:gd name="T76" fmla="*/ 11 w 66"/>
                <a:gd name="T77" fmla="*/ 20 h 80"/>
                <a:gd name="T78" fmla="*/ 10 w 66"/>
                <a:gd name="T79" fmla="*/ 21 h 80"/>
                <a:gd name="T80" fmla="*/ 8 w 66"/>
                <a:gd name="T81" fmla="*/ 24 h 80"/>
                <a:gd name="T82" fmla="*/ 7 w 66"/>
                <a:gd name="T83" fmla="*/ 26 h 80"/>
                <a:gd name="T84" fmla="*/ 6 w 66"/>
                <a:gd name="T85" fmla="*/ 28 h 80"/>
                <a:gd name="T86" fmla="*/ 5 w 66"/>
                <a:gd name="T87" fmla="*/ 30 h 80"/>
                <a:gd name="T88" fmla="*/ 5 w 66"/>
                <a:gd name="T89" fmla="*/ 31 h 80"/>
                <a:gd name="T90" fmla="*/ 4 w 66"/>
                <a:gd name="T91" fmla="*/ 34 h 80"/>
                <a:gd name="T92" fmla="*/ 3 w 66"/>
                <a:gd name="T93" fmla="*/ 36 h 80"/>
                <a:gd name="T94" fmla="*/ 2 w 66"/>
                <a:gd name="T95" fmla="*/ 38 h 80"/>
                <a:gd name="T96" fmla="*/ 2 w 66"/>
                <a:gd name="T97" fmla="*/ 40 h 80"/>
                <a:gd name="T98" fmla="*/ 1 w 66"/>
                <a:gd name="T99" fmla="*/ 42 h 80"/>
                <a:gd name="T100" fmla="*/ 1 w 66"/>
                <a:gd name="T101" fmla="*/ 45 h 80"/>
                <a:gd name="T102" fmla="*/ 0 w 66"/>
                <a:gd name="T103" fmla="*/ 46 h 80"/>
                <a:gd name="T104" fmla="*/ 8 w 66"/>
                <a:gd name="T105" fmla="*/ 69 h 80"/>
                <a:gd name="T106" fmla="*/ 19 w 66"/>
                <a:gd name="T107" fmla="*/ 62 h 80"/>
                <a:gd name="T108" fmla="*/ 20 w 66"/>
                <a:gd name="T109" fmla="*/ 5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" h="80">
                  <a:moveTo>
                    <a:pt x="20" y="56"/>
                  </a:moveTo>
                  <a:cubicBezTo>
                    <a:pt x="20" y="55"/>
                    <a:pt x="20" y="55"/>
                    <a:pt x="20" y="54"/>
                  </a:cubicBezTo>
                  <a:cubicBezTo>
                    <a:pt x="20" y="53"/>
                    <a:pt x="20" y="53"/>
                    <a:pt x="20" y="52"/>
                  </a:cubicBezTo>
                  <a:cubicBezTo>
                    <a:pt x="20" y="52"/>
                    <a:pt x="20" y="52"/>
                    <a:pt x="21" y="51"/>
                  </a:cubicBezTo>
                  <a:cubicBezTo>
                    <a:pt x="21" y="50"/>
                    <a:pt x="21" y="50"/>
                    <a:pt x="21" y="49"/>
                  </a:cubicBezTo>
                  <a:cubicBezTo>
                    <a:pt x="21" y="49"/>
                    <a:pt x="21" y="48"/>
                    <a:pt x="21" y="48"/>
                  </a:cubicBezTo>
                  <a:cubicBezTo>
                    <a:pt x="22" y="47"/>
                    <a:pt x="22" y="46"/>
                    <a:pt x="22" y="46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3" y="44"/>
                    <a:pt x="23" y="43"/>
                    <a:pt x="24" y="42"/>
                  </a:cubicBezTo>
                  <a:cubicBezTo>
                    <a:pt x="24" y="42"/>
                    <a:pt x="24" y="41"/>
                    <a:pt x="24" y="41"/>
                  </a:cubicBezTo>
                  <a:cubicBezTo>
                    <a:pt x="24" y="40"/>
                    <a:pt x="25" y="40"/>
                    <a:pt x="25" y="39"/>
                  </a:cubicBezTo>
                  <a:cubicBezTo>
                    <a:pt x="25" y="38"/>
                    <a:pt x="25" y="38"/>
                    <a:pt x="26" y="38"/>
                  </a:cubicBezTo>
                  <a:cubicBezTo>
                    <a:pt x="26" y="37"/>
                    <a:pt x="26" y="36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8" y="34"/>
                    <a:pt x="28" y="33"/>
                    <a:pt x="29" y="32"/>
                  </a:cubicBezTo>
                  <a:cubicBezTo>
                    <a:pt x="29" y="32"/>
                    <a:pt x="29" y="31"/>
                    <a:pt x="29" y="31"/>
                  </a:cubicBezTo>
                  <a:cubicBezTo>
                    <a:pt x="30" y="31"/>
                    <a:pt x="30" y="30"/>
                    <a:pt x="31" y="29"/>
                  </a:cubicBezTo>
                  <a:cubicBezTo>
                    <a:pt x="31" y="29"/>
                    <a:pt x="31" y="29"/>
                    <a:pt x="32" y="28"/>
                  </a:cubicBezTo>
                  <a:cubicBezTo>
                    <a:pt x="32" y="28"/>
                    <a:pt x="32" y="27"/>
                    <a:pt x="33" y="27"/>
                  </a:cubicBezTo>
                  <a:cubicBezTo>
                    <a:pt x="33" y="26"/>
                    <a:pt x="34" y="26"/>
                    <a:pt x="34" y="25"/>
                  </a:cubicBezTo>
                  <a:cubicBezTo>
                    <a:pt x="34" y="25"/>
                    <a:pt x="35" y="24"/>
                    <a:pt x="35" y="24"/>
                  </a:cubicBezTo>
                  <a:cubicBezTo>
                    <a:pt x="36" y="23"/>
                    <a:pt x="36" y="23"/>
                    <a:pt x="37" y="22"/>
                  </a:cubicBezTo>
                  <a:cubicBezTo>
                    <a:pt x="37" y="22"/>
                    <a:pt x="38" y="21"/>
                    <a:pt x="38" y="21"/>
                  </a:cubicBezTo>
                  <a:cubicBezTo>
                    <a:pt x="39" y="20"/>
                    <a:pt x="40" y="19"/>
                    <a:pt x="42" y="18"/>
                  </a:cubicBezTo>
                  <a:cubicBezTo>
                    <a:pt x="42" y="18"/>
                    <a:pt x="42" y="17"/>
                    <a:pt x="42" y="17"/>
                  </a:cubicBezTo>
                  <a:cubicBezTo>
                    <a:pt x="44" y="16"/>
                    <a:pt x="45" y="15"/>
                    <a:pt x="47" y="14"/>
                  </a:cubicBezTo>
                  <a:cubicBezTo>
                    <a:pt x="48" y="14"/>
                    <a:pt x="49" y="13"/>
                    <a:pt x="50" y="13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2" y="12"/>
                    <a:pt x="53" y="12"/>
                    <a:pt x="53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5" y="11"/>
                    <a:pt x="55" y="11"/>
                    <a:pt x="56" y="11"/>
                  </a:cubicBezTo>
                  <a:cubicBezTo>
                    <a:pt x="56" y="11"/>
                    <a:pt x="57" y="11"/>
                    <a:pt x="57" y="11"/>
                  </a:cubicBezTo>
                  <a:cubicBezTo>
                    <a:pt x="57" y="11"/>
                    <a:pt x="58" y="11"/>
                    <a:pt x="58" y="11"/>
                  </a:cubicBezTo>
                  <a:cubicBezTo>
                    <a:pt x="59" y="11"/>
                    <a:pt x="59" y="10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1" y="11"/>
                    <a:pt x="61" y="11"/>
                    <a:pt x="62" y="11"/>
                  </a:cubicBezTo>
                  <a:cubicBezTo>
                    <a:pt x="62" y="11"/>
                    <a:pt x="62" y="11"/>
                    <a:pt x="63" y="11"/>
                  </a:cubicBezTo>
                  <a:cubicBezTo>
                    <a:pt x="63" y="11"/>
                    <a:pt x="64" y="11"/>
                    <a:pt x="64" y="11"/>
                  </a:cubicBezTo>
                  <a:cubicBezTo>
                    <a:pt x="64" y="11"/>
                    <a:pt x="64" y="11"/>
                    <a:pt x="65" y="12"/>
                  </a:cubicBezTo>
                  <a:cubicBezTo>
                    <a:pt x="65" y="12"/>
                    <a:pt x="66" y="12"/>
                    <a:pt x="66" y="12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7" y="1"/>
                    <a:pt x="47" y="1"/>
                  </a:cubicBezTo>
                  <a:cubicBezTo>
                    <a:pt x="47" y="1"/>
                    <a:pt x="47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2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38" y="0"/>
                    <a:pt x="38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34" y="1"/>
                    <a:pt x="33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1" y="2"/>
                    <a:pt x="31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6" y="4"/>
                    <a:pt x="25" y="5"/>
                    <a:pt x="24" y="6"/>
                  </a:cubicBezTo>
                  <a:cubicBezTo>
                    <a:pt x="23" y="6"/>
                    <a:pt x="23" y="7"/>
                    <a:pt x="23" y="7"/>
                  </a:cubicBezTo>
                  <a:cubicBezTo>
                    <a:pt x="22" y="8"/>
                    <a:pt x="20" y="9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6" y="13"/>
                  </a:cubicBezTo>
                  <a:cubicBezTo>
                    <a:pt x="16" y="13"/>
                    <a:pt x="16" y="13"/>
                    <a:pt x="16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5"/>
                    <a:pt x="14" y="15"/>
                    <a:pt x="14" y="16"/>
                  </a:cubicBezTo>
                  <a:cubicBezTo>
                    <a:pt x="14" y="16"/>
                    <a:pt x="14" y="16"/>
                    <a:pt x="13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2" y="18"/>
                    <a:pt x="12" y="19"/>
                    <a:pt x="11" y="19"/>
                  </a:cubicBezTo>
                  <a:cubicBezTo>
                    <a:pt x="11" y="19"/>
                    <a:pt x="11" y="20"/>
                    <a:pt x="11" y="20"/>
                  </a:cubicBezTo>
                  <a:cubicBezTo>
                    <a:pt x="10" y="20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2"/>
                    <a:pt x="9" y="23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5"/>
                    <a:pt x="7" y="25"/>
                    <a:pt x="7" y="26"/>
                  </a:cubicBezTo>
                  <a:cubicBezTo>
                    <a:pt x="7" y="26"/>
                    <a:pt x="7" y="27"/>
                    <a:pt x="7" y="27"/>
                  </a:cubicBezTo>
                  <a:cubicBezTo>
                    <a:pt x="7" y="27"/>
                    <a:pt x="6" y="27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9"/>
                    <a:pt x="5" y="30"/>
                    <a:pt x="5" y="30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2"/>
                    <a:pt x="4" y="33"/>
                    <a:pt x="4" y="3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3" y="34"/>
                    <a:pt x="3" y="35"/>
                  </a:cubicBezTo>
                  <a:cubicBezTo>
                    <a:pt x="3" y="35"/>
                    <a:pt x="3" y="36"/>
                    <a:pt x="3" y="36"/>
                  </a:cubicBezTo>
                  <a:cubicBezTo>
                    <a:pt x="3" y="36"/>
                    <a:pt x="3" y="37"/>
                    <a:pt x="3" y="37"/>
                  </a:cubicBezTo>
                  <a:cubicBezTo>
                    <a:pt x="2" y="37"/>
                    <a:pt x="2" y="38"/>
                    <a:pt x="2" y="38"/>
                  </a:cubicBezTo>
                  <a:cubicBezTo>
                    <a:pt x="2" y="38"/>
                    <a:pt x="2" y="39"/>
                    <a:pt x="2" y="39"/>
                  </a:cubicBezTo>
                  <a:cubicBezTo>
                    <a:pt x="2" y="39"/>
                    <a:pt x="2" y="40"/>
                    <a:pt x="2" y="40"/>
                  </a:cubicBezTo>
                  <a:cubicBezTo>
                    <a:pt x="2" y="41"/>
                    <a:pt x="1" y="41"/>
                    <a:pt x="1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1" y="43"/>
                  </a:cubicBezTo>
                  <a:cubicBezTo>
                    <a:pt x="1" y="44"/>
                    <a:pt x="1" y="44"/>
                    <a:pt x="1" y="45"/>
                  </a:cubicBezTo>
                  <a:cubicBezTo>
                    <a:pt x="1" y="45"/>
                    <a:pt x="1" y="46"/>
                    <a:pt x="1" y="46"/>
                  </a:cubicBezTo>
                  <a:cubicBezTo>
                    <a:pt x="1" y="46"/>
                    <a:pt x="1" y="46"/>
                    <a:pt x="0" y="46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60"/>
                    <a:pt x="3" y="66"/>
                    <a:pt x="8" y="69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2" y="77"/>
                    <a:pt x="19" y="71"/>
                    <a:pt x="19" y="62"/>
                  </a:cubicBezTo>
                  <a:cubicBezTo>
                    <a:pt x="19" y="61"/>
                    <a:pt x="19" y="59"/>
                    <a:pt x="19" y="57"/>
                  </a:cubicBezTo>
                  <a:cubicBezTo>
                    <a:pt x="19" y="57"/>
                    <a:pt x="19" y="57"/>
                    <a:pt x="20" y="56"/>
                  </a:cubicBezTo>
                  <a:close/>
                </a:path>
              </a:pathLst>
            </a:custGeom>
            <a:solidFill>
              <a:srgbClr val="7E8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2" name="Freeform 204">
              <a:extLst>
                <a:ext uri="{FF2B5EF4-FFF2-40B4-BE49-F238E27FC236}">
                  <a16:creationId xmlns:a16="http://schemas.microsoft.com/office/drawing/2014/main" id="{74CBEF8F-1563-49EE-A8C6-3BCB487D16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31200" y="5038726"/>
              <a:ext cx="88900" cy="130175"/>
            </a:xfrm>
            <a:custGeom>
              <a:avLst/>
              <a:gdLst>
                <a:gd name="T0" fmla="*/ 28 w 56"/>
                <a:gd name="T1" fmla="*/ 9 h 82"/>
                <a:gd name="T2" fmla="*/ 56 w 56"/>
                <a:gd name="T3" fmla="*/ 25 h 82"/>
                <a:gd name="T4" fmla="*/ 28 w 56"/>
                <a:gd name="T5" fmla="*/ 73 h 82"/>
                <a:gd name="T6" fmla="*/ 0 w 56"/>
                <a:gd name="T7" fmla="*/ 57 h 82"/>
                <a:gd name="T8" fmla="*/ 28 w 56"/>
                <a:gd name="T9" fmla="*/ 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2">
                  <a:moveTo>
                    <a:pt x="28" y="9"/>
                  </a:moveTo>
                  <a:cubicBezTo>
                    <a:pt x="43" y="0"/>
                    <a:pt x="56" y="8"/>
                    <a:pt x="56" y="25"/>
                  </a:cubicBezTo>
                  <a:cubicBezTo>
                    <a:pt x="56" y="43"/>
                    <a:pt x="43" y="64"/>
                    <a:pt x="28" y="73"/>
                  </a:cubicBezTo>
                  <a:cubicBezTo>
                    <a:pt x="13" y="82"/>
                    <a:pt x="0" y="75"/>
                    <a:pt x="0" y="57"/>
                  </a:cubicBezTo>
                  <a:cubicBezTo>
                    <a:pt x="0" y="40"/>
                    <a:pt x="12" y="18"/>
                    <a:pt x="28" y="9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3" name="Freeform 205">
              <a:extLst>
                <a:ext uri="{FF2B5EF4-FFF2-40B4-BE49-F238E27FC236}">
                  <a16:creationId xmlns:a16="http://schemas.microsoft.com/office/drawing/2014/main" id="{64EAA318-3ED5-4F64-BD38-9B49F222BD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4525" y="4940301"/>
              <a:ext cx="635000" cy="438150"/>
            </a:xfrm>
            <a:custGeom>
              <a:avLst/>
              <a:gdLst>
                <a:gd name="T0" fmla="*/ 295 w 400"/>
                <a:gd name="T1" fmla="*/ 141 h 277"/>
                <a:gd name="T2" fmla="*/ 378 w 400"/>
                <a:gd name="T3" fmla="*/ 92 h 277"/>
                <a:gd name="T4" fmla="*/ 323 w 400"/>
                <a:gd name="T5" fmla="*/ 31 h 277"/>
                <a:gd name="T6" fmla="*/ 241 w 400"/>
                <a:gd name="T7" fmla="*/ 75 h 277"/>
                <a:gd name="T8" fmla="*/ 241 w 400"/>
                <a:gd name="T9" fmla="*/ 0 h 277"/>
                <a:gd name="T10" fmla="*/ 165 w 400"/>
                <a:gd name="T11" fmla="*/ 1 h 277"/>
                <a:gd name="T12" fmla="*/ 165 w 400"/>
                <a:gd name="T13" fmla="*/ 76 h 277"/>
                <a:gd name="T14" fmla="*/ 75 w 400"/>
                <a:gd name="T15" fmla="*/ 25 h 277"/>
                <a:gd name="T16" fmla="*/ 18 w 400"/>
                <a:gd name="T17" fmla="*/ 73 h 277"/>
                <a:gd name="T18" fmla="*/ 35 w 400"/>
                <a:gd name="T19" fmla="*/ 99 h 277"/>
                <a:gd name="T20" fmla="*/ 111 w 400"/>
                <a:gd name="T21" fmla="*/ 149 h 277"/>
                <a:gd name="T22" fmla="*/ 24 w 400"/>
                <a:gd name="T23" fmla="*/ 208 h 277"/>
                <a:gd name="T24" fmla="*/ 36 w 400"/>
                <a:gd name="T25" fmla="*/ 261 h 277"/>
                <a:gd name="T26" fmla="*/ 112 w 400"/>
                <a:gd name="T27" fmla="*/ 253 h 277"/>
                <a:gd name="T28" fmla="*/ 200 w 400"/>
                <a:gd name="T29" fmla="*/ 199 h 277"/>
                <a:gd name="T30" fmla="*/ 310 w 400"/>
                <a:gd name="T31" fmla="*/ 257 h 277"/>
                <a:gd name="T32" fmla="*/ 378 w 400"/>
                <a:gd name="T33" fmla="*/ 230 h 277"/>
                <a:gd name="T34" fmla="*/ 375 w 400"/>
                <a:gd name="T35" fmla="*/ 197 h 277"/>
                <a:gd name="T36" fmla="*/ 295 w 400"/>
                <a:gd name="T37" fmla="*/ 141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0" h="277">
                  <a:moveTo>
                    <a:pt x="295" y="141"/>
                  </a:moveTo>
                  <a:cubicBezTo>
                    <a:pt x="378" y="92"/>
                    <a:pt x="378" y="92"/>
                    <a:pt x="378" y="92"/>
                  </a:cubicBezTo>
                  <a:cubicBezTo>
                    <a:pt x="378" y="92"/>
                    <a:pt x="400" y="21"/>
                    <a:pt x="323" y="31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6" y="3"/>
                    <a:pt x="166" y="47"/>
                    <a:pt x="165" y="7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14" y="13"/>
                    <a:pt x="18" y="73"/>
                  </a:cubicBezTo>
                  <a:cubicBezTo>
                    <a:pt x="18" y="73"/>
                    <a:pt x="19" y="89"/>
                    <a:pt x="35" y="99"/>
                  </a:cubicBezTo>
                  <a:cubicBezTo>
                    <a:pt x="56" y="113"/>
                    <a:pt x="111" y="149"/>
                    <a:pt x="111" y="149"/>
                  </a:cubicBezTo>
                  <a:cubicBezTo>
                    <a:pt x="24" y="208"/>
                    <a:pt x="24" y="208"/>
                    <a:pt x="24" y="208"/>
                  </a:cubicBezTo>
                  <a:cubicBezTo>
                    <a:pt x="24" y="208"/>
                    <a:pt x="0" y="244"/>
                    <a:pt x="36" y="261"/>
                  </a:cubicBezTo>
                  <a:cubicBezTo>
                    <a:pt x="72" y="277"/>
                    <a:pt x="112" y="253"/>
                    <a:pt x="112" y="253"/>
                  </a:cubicBezTo>
                  <a:cubicBezTo>
                    <a:pt x="200" y="199"/>
                    <a:pt x="200" y="199"/>
                    <a:pt x="200" y="199"/>
                  </a:cubicBezTo>
                  <a:cubicBezTo>
                    <a:pt x="204" y="200"/>
                    <a:pt x="310" y="257"/>
                    <a:pt x="310" y="257"/>
                  </a:cubicBezTo>
                  <a:cubicBezTo>
                    <a:pt x="310" y="257"/>
                    <a:pt x="364" y="275"/>
                    <a:pt x="378" y="230"/>
                  </a:cubicBezTo>
                  <a:cubicBezTo>
                    <a:pt x="381" y="219"/>
                    <a:pt x="382" y="206"/>
                    <a:pt x="375" y="197"/>
                  </a:cubicBezTo>
                  <a:lnTo>
                    <a:pt x="295" y="141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4" name="Freeform 206">
              <a:extLst>
                <a:ext uri="{FF2B5EF4-FFF2-40B4-BE49-F238E27FC236}">
                  <a16:creationId xmlns:a16="http://schemas.microsoft.com/office/drawing/2014/main" id="{6AF4F639-5485-409F-9D30-2D5C49AAE0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35950" y="4235451"/>
              <a:ext cx="90488" cy="623888"/>
            </a:xfrm>
            <a:custGeom>
              <a:avLst/>
              <a:gdLst>
                <a:gd name="T0" fmla="*/ 0 w 57"/>
                <a:gd name="T1" fmla="*/ 0 h 393"/>
                <a:gd name="T2" fmla="*/ 0 w 57"/>
                <a:gd name="T3" fmla="*/ 359 h 393"/>
                <a:gd name="T4" fmla="*/ 57 w 57"/>
                <a:gd name="T5" fmla="*/ 393 h 393"/>
                <a:gd name="T6" fmla="*/ 57 w 57"/>
                <a:gd name="T7" fmla="*/ 20 h 393"/>
                <a:gd name="T8" fmla="*/ 0 w 57"/>
                <a:gd name="T9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393">
                  <a:moveTo>
                    <a:pt x="0" y="0"/>
                  </a:moveTo>
                  <a:lnTo>
                    <a:pt x="0" y="359"/>
                  </a:lnTo>
                  <a:lnTo>
                    <a:pt x="57" y="393"/>
                  </a:lnTo>
                  <a:lnTo>
                    <a:pt x="57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5" name="Freeform 207">
              <a:extLst>
                <a:ext uri="{FF2B5EF4-FFF2-40B4-BE49-F238E27FC236}">
                  <a16:creationId xmlns:a16="http://schemas.microsoft.com/office/drawing/2014/main" id="{712479CF-BAAA-44A1-A7E6-6B4EFA8C2E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26438" y="4267201"/>
              <a:ext cx="20638" cy="592138"/>
            </a:xfrm>
            <a:custGeom>
              <a:avLst/>
              <a:gdLst>
                <a:gd name="T0" fmla="*/ 11 w 13"/>
                <a:gd name="T1" fmla="*/ 367 h 373"/>
                <a:gd name="T2" fmla="*/ 0 w 13"/>
                <a:gd name="T3" fmla="*/ 373 h 373"/>
                <a:gd name="T4" fmla="*/ 0 w 13"/>
                <a:gd name="T5" fmla="*/ 0 h 373"/>
                <a:gd name="T6" fmla="*/ 13 w 13"/>
                <a:gd name="T7" fmla="*/ 12 h 373"/>
                <a:gd name="T8" fmla="*/ 11 w 13"/>
                <a:gd name="T9" fmla="*/ 367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73">
                  <a:moveTo>
                    <a:pt x="11" y="367"/>
                  </a:moveTo>
                  <a:lnTo>
                    <a:pt x="0" y="373"/>
                  </a:lnTo>
                  <a:lnTo>
                    <a:pt x="0" y="0"/>
                  </a:lnTo>
                  <a:lnTo>
                    <a:pt x="13" y="12"/>
                  </a:lnTo>
                  <a:lnTo>
                    <a:pt x="11" y="367"/>
                  </a:lnTo>
                  <a:close/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6" name="Freeform 208">
              <a:extLst>
                <a:ext uri="{FF2B5EF4-FFF2-40B4-BE49-F238E27FC236}">
                  <a16:creationId xmlns:a16="http://schemas.microsoft.com/office/drawing/2014/main" id="{2FB3BF59-E744-429F-9E00-77CBD9ED58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77188" y="3706814"/>
              <a:ext cx="101600" cy="38100"/>
            </a:xfrm>
            <a:custGeom>
              <a:avLst/>
              <a:gdLst>
                <a:gd name="T0" fmla="*/ 0 w 64"/>
                <a:gd name="T1" fmla="*/ 21 h 24"/>
                <a:gd name="T2" fmla="*/ 26 w 64"/>
                <a:gd name="T3" fmla="*/ 6 h 24"/>
                <a:gd name="T4" fmla="*/ 64 w 64"/>
                <a:gd name="T5" fmla="*/ 9 h 24"/>
                <a:gd name="T6" fmla="*/ 38 w 64"/>
                <a:gd name="T7" fmla="*/ 24 h 24"/>
                <a:gd name="T8" fmla="*/ 0 w 64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4">
                  <a:moveTo>
                    <a:pt x="0" y="21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36" y="0"/>
                    <a:pt x="50" y="1"/>
                    <a:pt x="64" y="9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23" y="16"/>
                    <a:pt x="10" y="15"/>
                    <a:pt x="0" y="21"/>
                  </a:cubicBezTo>
                  <a:close/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7" name="Freeform 209">
              <a:extLst>
                <a:ext uri="{FF2B5EF4-FFF2-40B4-BE49-F238E27FC236}">
                  <a16:creationId xmlns:a16="http://schemas.microsoft.com/office/drawing/2014/main" id="{771CCDE9-08E8-461C-AF94-027D53BCEB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77188" y="3711576"/>
              <a:ext cx="49213" cy="28575"/>
            </a:xfrm>
            <a:custGeom>
              <a:avLst/>
              <a:gdLst>
                <a:gd name="T0" fmla="*/ 0 w 31"/>
                <a:gd name="T1" fmla="*/ 18 h 18"/>
                <a:gd name="T2" fmla="*/ 26 w 31"/>
                <a:gd name="T3" fmla="*/ 3 h 18"/>
                <a:gd name="T4" fmla="*/ 31 w 31"/>
                <a:gd name="T5" fmla="*/ 0 h 18"/>
                <a:gd name="T6" fmla="*/ 4 w 31"/>
                <a:gd name="T7" fmla="*/ 16 h 18"/>
                <a:gd name="T8" fmla="*/ 0 w 3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0" y="18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8" y="2"/>
                    <a:pt x="29" y="1"/>
                    <a:pt x="31" y="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1" y="17"/>
                    <a:pt x="0" y="18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8" name="Freeform 210">
              <a:extLst>
                <a:ext uri="{FF2B5EF4-FFF2-40B4-BE49-F238E27FC236}">
                  <a16:creationId xmlns:a16="http://schemas.microsoft.com/office/drawing/2014/main" id="{A2F41357-FEA9-4223-85FC-1DC1969C75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3538" y="3709989"/>
              <a:ext cx="49213" cy="26988"/>
            </a:xfrm>
            <a:custGeom>
              <a:avLst/>
              <a:gdLst>
                <a:gd name="T0" fmla="*/ 0 w 31"/>
                <a:gd name="T1" fmla="*/ 17 h 17"/>
                <a:gd name="T2" fmla="*/ 27 w 31"/>
                <a:gd name="T3" fmla="*/ 1 h 17"/>
                <a:gd name="T4" fmla="*/ 31 w 31"/>
                <a:gd name="T5" fmla="*/ 0 h 17"/>
                <a:gd name="T6" fmla="*/ 4 w 31"/>
                <a:gd name="T7" fmla="*/ 16 h 17"/>
                <a:gd name="T8" fmla="*/ 0 w 31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0" y="17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28" y="1"/>
                    <a:pt x="29" y="1"/>
                    <a:pt x="31" y="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2" y="16"/>
                    <a:pt x="0" y="17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9" name="Freeform 211">
              <a:extLst>
                <a:ext uri="{FF2B5EF4-FFF2-40B4-BE49-F238E27FC236}">
                  <a16:creationId xmlns:a16="http://schemas.microsoft.com/office/drawing/2014/main" id="{39B4F2AD-A4B3-4854-8395-18BCDD129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9888" y="3709989"/>
              <a:ext cx="47625" cy="25400"/>
            </a:xfrm>
            <a:custGeom>
              <a:avLst/>
              <a:gdLst>
                <a:gd name="T0" fmla="*/ 0 w 30"/>
                <a:gd name="T1" fmla="*/ 16 h 16"/>
                <a:gd name="T2" fmla="*/ 27 w 30"/>
                <a:gd name="T3" fmla="*/ 0 h 16"/>
                <a:gd name="T4" fmla="*/ 30 w 30"/>
                <a:gd name="T5" fmla="*/ 0 h 16"/>
                <a:gd name="T6" fmla="*/ 3 w 30"/>
                <a:gd name="T7" fmla="*/ 15 h 16"/>
                <a:gd name="T8" fmla="*/ 0 w 3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0" y="16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9" y="0"/>
                    <a:pt x="30" y="0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0" name="Freeform 212">
              <a:extLst>
                <a:ext uri="{FF2B5EF4-FFF2-40B4-BE49-F238E27FC236}">
                  <a16:creationId xmlns:a16="http://schemas.microsoft.com/office/drawing/2014/main" id="{C27F8C1A-5482-4659-9F5C-65A83D2381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94650" y="3709989"/>
              <a:ext cx="46038" cy="23813"/>
            </a:xfrm>
            <a:custGeom>
              <a:avLst/>
              <a:gdLst>
                <a:gd name="T0" fmla="*/ 0 w 29"/>
                <a:gd name="T1" fmla="*/ 15 h 15"/>
                <a:gd name="T2" fmla="*/ 27 w 29"/>
                <a:gd name="T3" fmla="*/ 0 h 15"/>
                <a:gd name="T4" fmla="*/ 29 w 29"/>
                <a:gd name="T5" fmla="*/ 0 h 15"/>
                <a:gd name="T6" fmla="*/ 3 w 29"/>
                <a:gd name="T7" fmla="*/ 15 h 15"/>
                <a:gd name="T8" fmla="*/ 0 w 29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8" y="0"/>
                    <a:pt x="29" y="0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1" name="Freeform 213">
              <a:extLst>
                <a:ext uri="{FF2B5EF4-FFF2-40B4-BE49-F238E27FC236}">
                  <a16:creationId xmlns:a16="http://schemas.microsoft.com/office/drawing/2014/main" id="{645AA9AE-6B47-48B1-BC79-E04D1BFEAA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99413" y="3709989"/>
              <a:ext cx="46038" cy="23813"/>
            </a:xfrm>
            <a:custGeom>
              <a:avLst/>
              <a:gdLst>
                <a:gd name="T0" fmla="*/ 0 w 29"/>
                <a:gd name="T1" fmla="*/ 15 h 15"/>
                <a:gd name="T2" fmla="*/ 26 w 29"/>
                <a:gd name="T3" fmla="*/ 0 h 15"/>
                <a:gd name="T4" fmla="*/ 29 w 29"/>
                <a:gd name="T5" fmla="*/ 0 h 15"/>
                <a:gd name="T6" fmla="*/ 2 w 29"/>
                <a:gd name="T7" fmla="*/ 15 h 15"/>
                <a:gd name="T8" fmla="*/ 0 w 29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0"/>
                    <a:pt x="29" y="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1" y="15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2" name="Freeform 214">
              <a:extLst>
                <a:ext uri="{FF2B5EF4-FFF2-40B4-BE49-F238E27FC236}">
                  <a16:creationId xmlns:a16="http://schemas.microsoft.com/office/drawing/2014/main" id="{FE400BEE-A1BE-4C93-9B9F-5FB2D25F32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02588" y="3709989"/>
              <a:ext cx="46038" cy="25400"/>
            </a:xfrm>
            <a:custGeom>
              <a:avLst/>
              <a:gdLst>
                <a:gd name="T0" fmla="*/ 0 w 29"/>
                <a:gd name="T1" fmla="*/ 15 h 16"/>
                <a:gd name="T2" fmla="*/ 27 w 29"/>
                <a:gd name="T3" fmla="*/ 0 h 16"/>
                <a:gd name="T4" fmla="*/ 29 w 29"/>
                <a:gd name="T5" fmla="*/ 0 h 16"/>
                <a:gd name="T6" fmla="*/ 3 w 29"/>
                <a:gd name="T7" fmla="*/ 16 h 16"/>
                <a:gd name="T8" fmla="*/ 0 w 29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8" y="0"/>
                    <a:pt x="29" y="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5"/>
                    <a:pt x="1" y="15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3" name="Freeform 215">
              <a:extLst>
                <a:ext uri="{FF2B5EF4-FFF2-40B4-BE49-F238E27FC236}">
                  <a16:creationId xmlns:a16="http://schemas.microsoft.com/office/drawing/2014/main" id="{BEEC76D4-3B7A-41B4-A927-E72CD57FC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07350" y="3709989"/>
              <a:ext cx="46038" cy="25400"/>
            </a:xfrm>
            <a:custGeom>
              <a:avLst/>
              <a:gdLst>
                <a:gd name="T0" fmla="*/ 0 w 29"/>
                <a:gd name="T1" fmla="*/ 16 h 16"/>
                <a:gd name="T2" fmla="*/ 26 w 29"/>
                <a:gd name="T3" fmla="*/ 0 h 16"/>
                <a:gd name="T4" fmla="*/ 29 w 29"/>
                <a:gd name="T5" fmla="*/ 1 h 16"/>
                <a:gd name="T6" fmla="*/ 2 w 29"/>
                <a:gd name="T7" fmla="*/ 16 h 16"/>
                <a:gd name="T8" fmla="*/ 0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0"/>
                    <a:pt x="29" y="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1" y="16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4" name="Freeform 216">
              <a:extLst>
                <a:ext uri="{FF2B5EF4-FFF2-40B4-BE49-F238E27FC236}">
                  <a16:creationId xmlns:a16="http://schemas.microsoft.com/office/drawing/2014/main" id="{F406DB7F-EC4C-4244-A446-A38F396C41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0525" y="3711576"/>
              <a:ext cx="46038" cy="23813"/>
            </a:xfrm>
            <a:custGeom>
              <a:avLst/>
              <a:gdLst>
                <a:gd name="T0" fmla="*/ 0 w 29"/>
                <a:gd name="T1" fmla="*/ 15 h 15"/>
                <a:gd name="T2" fmla="*/ 27 w 29"/>
                <a:gd name="T3" fmla="*/ 0 h 15"/>
                <a:gd name="T4" fmla="*/ 29 w 29"/>
                <a:gd name="T5" fmla="*/ 0 h 15"/>
                <a:gd name="T6" fmla="*/ 2 w 29"/>
                <a:gd name="T7" fmla="*/ 15 h 15"/>
                <a:gd name="T8" fmla="*/ 0 w 29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8" y="0"/>
                    <a:pt x="29" y="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1" y="15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5" name="Freeform 217">
              <a:extLst>
                <a:ext uri="{FF2B5EF4-FFF2-40B4-BE49-F238E27FC236}">
                  <a16:creationId xmlns:a16="http://schemas.microsoft.com/office/drawing/2014/main" id="{5CA41E7D-510B-44E4-B467-904660F60F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3700" y="3711576"/>
              <a:ext cx="46038" cy="25400"/>
            </a:xfrm>
            <a:custGeom>
              <a:avLst/>
              <a:gdLst>
                <a:gd name="T0" fmla="*/ 0 w 29"/>
                <a:gd name="T1" fmla="*/ 15 h 16"/>
                <a:gd name="T2" fmla="*/ 27 w 29"/>
                <a:gd name="T3" fmla="*/ 0 h 16"/>
                <a:gd name="T4" fmla="*/ 29 w 29"/>
                <a:gd name="T5" fmla="*/ 1 h 16"/>
                <a:gd name="T6" fmla="*/ 3 w 29"/>
                <a:gd name="T7" fmla="*/ 16 h 16"/>
                <a:gd name="T8" fmla="*/ 0 w 29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1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6" name="Freeform 218">
              <a:extLst>
                <a:ext uri="{FF2B5EF4-FFF2-40B4-BE49-F238E27FC236}">
                  <a16:creationId xmlns:a16="http://schemas.microsoft.com/office/drawing/2014/main" id="{056F5767-CFC0-4A34-BCBB-EEBB2B5143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8463" y="3713164"/>
              <a:ext cx="44450" cy="25400"/>
            </a:xfrm>
            <a:custGeom>
              <a:avLst/>
              <a:gdLst>
                <a:gd name="T0" fmla="*/ 0 w 28"/>
                <a:gd name="T1" fmla="*/ 15 h 16"/>
                <a:gd name="T2" fmla="*/ 26 w 28"/>
                <a:gd name="T3" fmla="*/ 0 h 16"/>
                <a:gd name="T4" fmla="*/ 28 w 28"/>
                <a:gd name="T5" fmla="*/ 0 h 16"/>
                <a:gd name="T6" fmla="*/ 2 w 28"/>
                <a:gd name="T7" fmla="*/ 16 h 16"/>
                <a:gd name="T8" fmla="*/ 0 w 28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0"/>
                    <a:pt x="28" y="0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5"/>
                    <a:pt x="0" y="15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7" name="Freeform 219">
              <a:extLst>
                <a:ext uri="{FF2B5EF4-FFF2-40B4-BE49-F238E27FC236}">
                  <a16:creationId xmlns:a16="http://schemas.microsoft.com/office/drawing/2014/main" id="{A86999F7-6616-4E77-A440-7A35FBAAC7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21638" y="3713164"/>
              <a:ext cx="44450" cy="26988"/>
            </a:xfrm>
            <a:custGeom>
              <a:avLst/>
              <a:gdLst>
                <a:gd name="T0" fmla="*/ 0 w 28"/>
                <a:gd name="T1" fmla="*/ 16 h 17"/>
                <a:gd name="T2" fmla="*/ 26 w 28"/>
                <a:gd name="T3" fmla="*/ 0 h 17"/>
                <a:gd name="T4" fmla="*/ 28 w 28"/>
                <a:gd name="T5" fmla="*/ 1 h 17"/>
                <a:gd name="T6" fmla="*/ 2 w 28"/>
                <a:gd name="T7" fmla="*/ 17 h 17"/>
                <a:gd name="T8" fmla="*/ 0 w 28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6"/>
                    <a:pt x="0" y="16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8" name="Freeform 220">
              <a:extLst>
                <a:ext uri="{FF2B5EF4-FFF2-40B4-BE49-F238E27FC236}">
                  <a16:creationId xmlns:a16="http://schemas.microsoft.com/office/drawing/2014/main" id="{D1E2B82C-095B-4BCF-85FB-17A9A5464C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24813" y="3714751"/>
              <a:ext cx="44450" cy="25400"/>
            </a:xfrm>
            <a:custGeom>
              <a:avLst/>
              <a:gdLst>
                <a:gd name="T0" fmla="*/ 0 w 28"/>
                <a:gd name="T1" fmla="*/ 16 h 16"/>
                <a:gd name="T2" fmla="*/ 26 w 28"/>
                <a:gd name="T3" fmla="*/ 0 h 16"/>
                <a:gd name="T4" fmla="*/ 28 w 28"/>
                <a:gd name="T5" fmla="*/ 1 h 16"/>
                <a:gd name="T6" fmla="*/ 2 w 28"/>
                <a:gd name="T7" fmla="*/ 16 h 16"/>
                <a:gd name="T8" fmla="*/ 0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6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9" name="Freeform 221">
              <a:extLst>
                <a:ext uri="{FF2B5EF4-FFF2-40B4-BE49-F238E27FC236}">
                  <a16:creationId xmlns:a16="http://schemas.microsoft.com/office/drawing/2014/main" id="{3C6DD64B-E64D-48F9-ADB0-0340DF6315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27988" y="3716339"/>
              <a:ext cx="44450" cy="25400"/>
            </a:xfrm>
            <a:custGeom>
              <a:avLst/>
              <a:gdLst>
                <a:gd name="T0" fmla="*/ 0 w 28"/>
                <a:gd name="T1" fmla="*/ 15 h 16"/>
                <a:gd name="T2" fmla="*/ 26 w 28"/>
                <a:gd name="T3" fmla="*/ 0 h 16"/>
                <a:gd name="T4" fmla="*/ 28 w 28"/>
                <a:gd name="T5" fmla="*/ 1 h 16"/>
                <a:gd name="T6" fmla="*/ 2 w 28"/>
                <a:gd name="T7" fmla="*/ 16 h 16"/>
                <a:gd name="T8" fmla="*/ 0 w 28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1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0" name="Freeform 222">
              <a:extLst>
                <a:ext uri="{FF2B5EF4-FFF2-40B4-BE49-F238E27FC236}">
                  <a16:creationId xmlns:a16="http://schemas.microsoft.com/office/drawing/2014/main" id="{F4A1C0F3-C81C-4EB7-AE27-D216B54FD4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31163" y="3717926"/>
              <a:ext cx="46038" cy="26988"/>
            </a:xfrm>
            <a:custGeom>
              <a:avLst/>
              <a:gdLst>
                <a:gd name="T0" fmla="*/ 0 w 29"/>
                <a:gd name="T1" fmla="*/ 15 h 17"/>
                <a:gd name="T2" fmla="*/ 26 w 29"/>
                <a:gd name="T3" fmla="*/ 0 h 17"/>
                <a:gd name="T4" fmla="*/ 29 w 29"/>
                <a:gd name="T5" fmla="*/ 1 h 17"/>
                <a:gd name="T6" fmla="*/ 2 w 29"/>
                <a:gd name="T7" fmla="*/ 17 h 17"/>
                <a:gd name="T8" fmla="*/ 0 w 29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9" y="1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6"/>
                    <a:pt x="1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1" name="Freeform 223">
              <a:extLst>
                <a:ext uri="{FF2B5EF4-FFF2-40B4-BE49-F238E27FC236}">
                  <a16:creationId xmlns:a16="http://schemas.microsoft.com/office/drawing/2014/main" id="{059716F5-827C-4793-B148-BE38E52F6E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34338" y="3719514"/>
              <a:ext cx="44450" cy="25400"/>
            </a:xfrm>
            <a:custGeom>
              <a:avLst/>
              <a:gdLst>
                <a:gd name="T0" fmla="*/ 0 w 28"/>
                <a:gd name="T1" fmla="*/ 16 h 16"/>
                <a:gd name="T2" fmla="*/ 27 w 28"/>
                <a:gd name="T3" fmla="*/ 0 h 16"/>
                <a:gd name="T4" fmla="*/ 28 w 28"/>
                <a:gd name="T5" fmla="*/ 1 h 16"/>
                <a:gd name="T6" fmla="*/ 2 w 28"/>
                <a:gd name="T7" fmla="*/ 16 h 16"/>
                <a:gd name="T8" fmla="*/ 0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0" y="16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8" y="1"/>
                    <a:pt x="28" y="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1" y="16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2" name="Freeform 224">
              <a:extLst>
                <a:ext uri="{FF2B5EF4-FFF2-40B4-BE49-F238E27FC236}">
                  <a16:creationId xmlns:a16="http://schemas.microsoft.com/office/drawing/2014/main" id="{968475AF-319D-4D3A-B19C-31F9A76AB1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02663" y="4368801"/>
              <a:ext cx="66675" cy="77788"/>
            </a:xfrm>
            <a:custGeom>
              <a:avLst/>
              <a:gdLst>
                <a:gd name="T0" fmla="*/ 27 w 42"/>
                <a:gd name="T1" fmla="*/ 34 h 49"/>
                <a:gd name="T2" fmla="*/ 0 w 42"/>
                <a:gd name="T3" fmla="*/ 49 h 49"/>
                <a:gd name="T4" fmla="*/ 16 w 42"/>
                <a:gd name="T5" fmla="*/ 15 h 49"/>
                <a:gd name="T6" fmla="*/ 42 w 42"/>
                <a:gd name="T7" fmla="*/ 0 h 49"/>
                <a:gd name="T8" fmla="*/ 27 w 42"/>
                <a:gd name="T9" fmla="*/ 3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9">
                  <a:moveTo>
                    <a:pt x="27" y="34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0" y="44"/>
                    <a:pt x="16" y="32"/>
                    <a:pt x="16" y="15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7"/>
                    <a:pt x="36" y="28"/>
                    <a:pt x="27" y="34"/>
                  </a:cubicBezTo>
                  <a:close/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3" name="Freeform 225">
              <a:extLst>
                <a:ext uri="{FF2B5EF4-FFF2-40B4-BE49-F238E27FC236}">
                  <a16:creationId xmlns:a16="http://schemas.microsoft.com/office/drawing/2014/main" id="{EA0028B2-4304-4D33-8BA4-51F926AEBD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8063" y="4368801"/>
              <a:ext cx="41275" cy="23813"/>
            </a:xfrm>
            <a:custGeom>
              <a:avLst/>
              <a:gdLst>
                <a:gd name="T0" fmla="*/ 0 w 26"/>
                <a:gd name="T1" fmla="*/ 15 h 15"/>
                <a:gd name="T2" fmla="*/ 26 w 26"/>
                <a:gd name="T3" fmla="*/ 0 h 15"/>
                <a:gd name="T4" fmla="*/ 26 w 26"/>
                <a:gd name="T5" fmla="*/ 0 h 15"/>
                <a:gd name="T6" fmla="*/ 0 w 26"/>
                <a:gd name="T7" fmla="*/ 15 h 15"/>
                <a:gd name="T8" fmla="*/ 0 w 26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5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4" name="Freeform 226">
              <a:extLst>
                <a:ext uri="{FF2B5EF4-FFF2-40B4-BE49-F238E27FC236}">
                  <a16:creationId xmlns:a16="http://schemas.microsoft.com/office/drawing/2014/main" id="{02A03EB0-2884-4551-AD23-DEAF89C0D3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8063" y="4368801"/>
              <a:ext cx="41275" cy="28575"/>
            </a:xfrm>
            <a:custGeom>
              <a:avLst/>
              <a:gdLst>
                <a:gd name="T0" fmla="*/ 0 w 26"/>
                <a:gd name="T1" fmla="*/ 15 h 18"/>
                <a:gd name="T2" fmla="*/ 26 w 26"/>
                <a:gd name="T3" fmla="*/ 0 h 18"/>
                <a:gd name="T4" fmla="*/ 26 w 26"/>
                <a:gd name="T5" fmla="*/ 3 h 18"/>
                <a:gd name="T6" fmla="*/ 0 w 26"/>
                <a:gd name="T7" fmla="*/ 18 h 18"/>
                <a:gd name="T8" fmla="*/ 0 w 26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2"/>
                    <a:pt x="26" y="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5" name="Freeform 227">
              <a:extLst>
                <a:ext uri="{FF2B5EF4-FFF2-40B4-BE49-F238E27FC236}">
                  <a16:creationId xmlns:a16="http://schemas.microsoft.com/office/drawing/2014/main" id="{03D3184A-544E-4713-AE7C-9FDB3742DD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6475" y="4373564"/>
              <a:ext cx="42863" cy="26988"/>
            </a:xfrm>
            <a:custGeom>
              <a:avLst/>
              <a:gdLst>
                <a:gd name="T0" fmla="*/ 1 w 27"/>
                <a:gd name="T1" fmla="*/ 15 h 17"/>
                <a:gd name="T2" fmla="*/ 27 w 27"/>
                <a:gd name="T3" fmla="*/ 0 h 17"/>
                <a:gd name="T4" fmla="*/ 27 w 27"/>
                <a:gd name="T5" fmla="*/ 2 h 17"/>
                <a:gd name="T6" fmla="*/ 0 w 27"/>
                <a:gd name="T7" fmla="*/ 17 h 17"/>
                <a:gd name="T8" fmla="*/ 1 w 2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1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1"/>
                    <a:pt x="27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6"/>
                    <a:pt x="1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6" name="Freeform 228">
              <a:extLst>
                <a:ext uri="{FF2B5EF4-FFF2-40B4-BE49-F238E27FC236}">
                  <a16:creationId xmlns:a16="http://schemas.microsoft.com/office/drawing/2014/main" id="{4889937F-7123-4A15-A7E3-098F62E66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6475" y="4376739"/>
              <a:ext cx="42863" cy="28575"/>
            </a:xfrm>
            <a:custGeom>
              <a:avLst/>
              <a:gdLst>
                <a:gd name="T0" fmla="*/ 0 w 27"/>
                <a:gd name="T1" fmla="*/ 15 h 18"/>
                <a:gd name="T2" fmla="*/ 27 w 27"/>
                <a:gd name="T3" fmla="*/ 0 h 18"/>
                <a:gd name="T4" fmla="*/ 27 w 27"/>
                <a:gd name="T5" fmla="*/ 3 h 18"/>
                <a:gd name="T6" fmla="*/ 0 w 27"/>
                <a:gd name="T7" fmla="*/ 18 h 18"/>
                <a:gd name="T8" fmla="*/ 0 w 27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7" y="2"/>
                    <a:pt x="27" y="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7" name="Freeform 229">
              <a:extLst>
                <a:ext uri="{FF2B5EF4-FFF2-40B4-BE49-F238E27FC236}">
                  <a16:creationId xmlns:a16="http://schemas.microsoft.com/office/drawing/2014/main" id="{99D0885A-49EF-4134-8FA2-E0AE839E96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6475" y="4381501"/>
              <a:ext cx="42863" cy="28575"/>
            </a:xfrm>
            <a:custGeom>
              <a:avLst/>
              <a:gdLst>
                <a:gd name="T0" fmla="*/ 0 w 27"/>
                <a:gd name="T1" fmla="*/ 15 h 18"/>
                <a:gd name="T2" fmla="*/ 27 w 27"/>
                <a:gd name="T3" fmla="*/ 0 h 18"/>
                <a:gd name="T4" fmla="*/ 26 w 27"/>
                <a:gd name="T5" fmla="*/ 2 h 18"/>
                <a:gd name="T6" fmla="*/ 0 w 27"/>
                <a:gd name="T7" fmla="*/ 18 h 18"/>
                <a:gd name="T8" fmla="*/ 0 w 27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1"/>
                    <a:pt x="26" y="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8" name="Freeform 230">
              <a:extLst>
                <a:ext uri="{FF2B5EF4-FFF2-40B4-BE49-F238E27FC236}">
                  <a16:creationId xmlns:a16="http://schemas.microsoft.com/office/drawing/2014/main" id="{1D3CFD03-2EE3-4E6E-B8C9-469129E7FB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4888" y="4384676"/>
              <a:ext cx="42863" cy="28575"/>
            </a:xfrm>
            <a:custGeom>
              <a:avLst/>
              <a:gdLst>
                <a:gd name="T0" fmla="*/ 1 w 27"/>
                <a:gd name="T1" fmla="*/ 16 h 18"/>
                <a:gd name="T2" fmla="*/ 27 w 27"/>
                <a:gd name="T3" fmla="*/ 0 h 18"/>
                <a:gd name="T4" fmla="*/ 27 w 27"/>
                <a:gd name="T5" fmla="*/ 3 h 18"/>
                <a:gd name="T6" fmla="*/ 0 w 27"/>
                <a:gd name="T7" fmla="*/ 18 h 18"/>
                <a:gd name="T8" fmla="*/ 1 w 27"/>
                <a:gd name="T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1" y="16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7" y="2"/>
                    <a:pt x="27" y="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1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9" name="Freeform 231">
              <a:extLst>
                <a:ext uri="{FF2B5EF4-FFF2-40B4-BE49-F238E27FC236}">
                  <a16:creationId xmlns:a16="http://schemas.microsoft.com/office/drawing/2014/main" id="{FF593BE2-D9FA-4812-ABAA-0E689CEE21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4888" y="4389439"/>
              <a:ext cx="42863" cy="28575"/>
            </a:xfrm>
            <a:custGeom>
              <a:avLst/>
              <a:gdLst>
                <a:gd name="T0" fmla="*/ 0 w 27"/>
                <a:gd name="T1" fmla="*/ 15 h 18"/>
                <a:gd name="T2" fmla="*/ 27 w 27"/>
                <a:gd name="T3" fmla="*/ 0 h 18"/>
                <a:gd name="T4" fmla="*/ 26 w 27"/>
                <a:gd name="T5" fmla="*/ 2 h 18"/>
                <a:gd name="T6" fmla="*/ 0 w 27"/>
                <a:gd name="T7" fmla="*/ 18 h 18"/>
                <a:gd name="T8" fmla="*/ 0 w 27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1"/>
                    <a:pt x="26" y="2"/>
                    <a:pt x="26" y="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0" name="Freeform 232">
              <a:extLst>
                <a:ext uri="{FF2B5EF4-FFF2-40B4-BE49-F238E27FC236}">
                  <a16:creationId xmlns:a16="http://schemas.microsoft.com/office/drawing/2014/main" id="{378F01AD-6988-4B8A-85EF-79F350EE1B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3300" y="4392614"/>
              <a:ext cx="42863" cy="30163"/>
            </a:xfrm>
            <a:custGeom>
              <a:avLst/>
              <a:gdLst>
                <a:gd name="T0" fmla="*/ 1 w 27"/>
                <a:gd name="T1" fmla="*/ 16 h 19"/>
                <a:gd name="T2" fmla="*/ 27 w 27"/>
                <a:gd name="T3" fmla="*/ 0 h 19"/>
                <a:gd name="T4" fmla="*/ 26 w 27"/>
                <a:gd name="T5" fmla="*/ 3 h 19"/>
                <a:gd name="T6" fmla="*/ 0 w 27"/>
                <a:gd name="T7" fmla="*/ 19 h 19"/>
                <a:gd name="T8" fmla="*/ 1 w 27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9">
                  <a:moveTo>
                    <a:pt x="1" y="16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6" y="2"/>
                    <a:pt x="26" y="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0" y="17"/>
                    <a:pt x="1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1" name="Freeform 233">
              <a:extLst>
                <a:ext uri="{FF2B5EF4-FFF2-40B4-BE49-F238E27FC236}">
                  <a16:creationId xmlns:a16="http://schemas.microsoft.com/office/drawing/2014/main" id="{D797B459-1A84-4CA4-9213-9D969CBC96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0125" y="4397376"/>
              <a:ext cx="44450" cy="30163"/>
            </a:xfrm>
            <a:custGeom>
              <a:avLst/>
              <a:gdLst>
                <a:gd name="T0" fmla="*/ 2 w 28"/>
                <a:gd name="T1" fmla="*/ 16 h 19"/>
                <a:gd name="T2" fmla="*/ 28 w 28"/>
                <a:gd name="T3" fmla="*/ 0 h 19"/>
                <a:gd name="T4" fmla="*/ 27 w 28"/>
                <a:gd name="T5" fmla="*/ 3 h 19"/>
                <a:gd name="T6" fmla="*/ 0 w 28"/>
                <a:gd name="T7" fmla="*/ 19 h 19"/>
                <a:gd name="T8" fmla="*/ 2 w 28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" y="16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1"/>
                    <a:pt x="27" y="2"/>
                    <a:pt x="27" y="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8"/>
                    <a:pt x="1" y="17"/>
                    <a:pt x="2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2" name="Freeform 234">
              <a:extLst>
                <a:ext uri="{FF2B5EF4-FFF2-40B4-BE49-F238E27FC236}">
                  <a16:creationId xmlns:a16="http://schemas.microsoft.com/office/drawing/2014/main" id="{28C21722-769F-4B4A-B74E-9313B14D20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16950" y="4402139"/>
              <a:ext cx="46038" cy="30163"/>
            </a:xfrm>
            <a:custGeom>
              <a:avLst/>
              <a:gdLst>
                <a:gd name="T0" fmla="*/ 2 w 29"/>
                <a:gd name="T1" fmla="*/ 16 h 19"/>
                <a:gd name="T2" fmla="*/ 29 w 29"/>
                <a:gd name="T3" fmla="*/ 0 h 19"/>
                <a:gd name="T4" fmla="*/ 27 w 29"/>
                <a:gd name="T5" fmla="*/ 4 h 19"/>
                <a:gd name="T6" fmla="*/ 0 w 29"/>
                <a:gd name="T7" fmla="*/ 19 h 19"/>
                <a:gd name="T8" fmla="*/ 2 w 29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" y="16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8" y="2"/>
                    <a:pt x="28" y="3"/>
                    <a:pt x="27" y="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8"/>
                    <a:pt x="2" y="17"/>
                    <a:pt x="2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3" name="Freeform 235">
              <a:extLst>
                <a:ext uri="{FF2B5EF4-FFF2-40B4-BE49-F238E27FC236}">
                  <a16:creationId xmlns:a16="http://schemas.microsoft.com/office/drawing/2014/main" id="{62F6BCBE-ED33-4C60-B889-2B45062079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02663" y="4408489"/>
              <a:ext cx="57150" cy="38100"/>
            </a:xfrm>
            <a:custGeom>
              <a:avLst/>
              <a:gdLst>
                <a:gd name="T0" fmla="*/ 9 w 36"/>
                <a:gd name="T1" fmla="*/ 15 h 24"/>
                <a:gd name="T2" fmla="*/ 36 w 36"/>
                <a:gd name="T3" fmla="*/ 0 h 24"/>
                <a:gd name="T4" fmla="*/ 27 w 36"/>
                <a:gd name="T5" fmla="*/ 9 h 24"/>
                <a:gd name="T6" fmla="*/ 0 w 36"/>
                <a:gd name="T7" fmla="*/ 24 h 24"/>
                <a:gd name="T8" fmla="*/ 9 w 36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9" y="15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3" y="4"/>
                    <a:pt x="30" y="7"/>
                    <a:pt x="27" y="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" y="22"/>
                    <a:pt x="7" y="19"/>
                    <a:pt x="9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4" name="Freeform 236">
              <a:extLst>
                <a:ext uri="{FF2B5EF4-FFF2-40B4-BE49-F238E27FC236}">
                  <a16:creationId xmlns:a16="http://schemas.microsoft.com/office/drawing/2014/main" id="{13D730E2-2DD7-427C-9CCC-2F71C8392B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8063" y="4157664"/>
              <a:ext cx="41275" cy="234950"/>
            </a:xfrm>
            <a:custGeom>
              <a:avLst/>
              <a:gdLst>
                <a:gd name="T0" fmla="*/ 0 w 26"/>
                <a:gd name="T1" fmla="*/ 16 h 148"/>
                <a:gd name="T2" fmla="*/ 26 w 26"/>
                <a:gd name="T3" fmla="*/ 0 h 148"/>
                <a:gd name="T4" fmla="*/ 26 w 26"/>
                <a:gd name="T5" fmla="*/ 133 h 148"/>
                <a:gd name="T6" fmla="*/ 0 w 26"/>
                <a:gd name="T7" fmla="*/ 148 h 148"/>
                <a:gd name="T8" fmla="*/ 0 w 26"/>
                <a:gd name="T9" fmla="*/ 1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8">
                  <a:moveTo>
                    <a:pt x="0" y="16"/>
                  </a:moveTo>
                  <a:lnTo>
                    <a:pt x="26" y="0"/>
                  </a:lnTo>
                  <a:lnTo>
                    <a:pt x="26" y="133"/>
                  </a:lnTo>
                  <a:lnTo>
                    <a:pt x="0" y="1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5" name="Freeform 237">
              <a:extLst>
                <a:ext uri="{FF2B5EF4-FFF2-40B4-BE49-F238E27FC236}">
                  <a16:creationId xmlns:a16="http://schemas.microsoft.com/office/drawing/2014/main" id="{4A057A12-4757-49C1-B6F4-2F3669E8D0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37513" y="3721101"/>
              <a:ext cx="547688" cy="317500"/>
            </a:xfrm>
            <a:custGeom>
              <a:avLst/>
              <a:gdLst>
                <a:gd name="T0" fmla="*/ 0 w 345"/>
                <a:gd name="T1" fmla="*/ 15 h 200"/>
                <a:gd name="T2" fmla="*/ 26 w 345"/>
                <a:gd name="T3" fmla="*/ 0 h 200"/>
                <a:gd name="T4" fmla="*/ 345 w 345"/>
                <a:gd name="T5" fmla="*/ 184 h 200"/>
                <a:gd name="T6" fmla="*/ 319 w 345"/>
                <a:gd name="T7" fmla="*/ 200 h 200"/>
                <a:gd name="T8" fmla="*/ 0 w 345"/>
                <a:gd name="T9" fmla="*/ 1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200">
                  <a:moveTo>
                    <a:pt x="0" y="15"/>
                  </a:moveTo>
                  <a:lnTo>
                    <a:pt x="26" y="0"/>
                  </a:lnTo>
                  <a:lnTo>
                    <a:pt x="345" y="184"/>
                  </a:lnTo>
                  <a:lnTo>
                    <a:pt x="319" y="20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6" name="Freeform 238">
              <a:extLst>
                <a:ext uri="{FF2B5EF4-FFF2-40B4-BE49-F238E27FC236}">
                  <a16:creationId xmlns:a16="http://schemas.microsoft.com/office/drawing/2014/main" id="{BF86795D-E822-49BB-8897-E039210708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51788" y="3719514"/>
              <a:ext cx="676275" cy="749300"/>
            </a:xfrm>
            <a:custGeom>
              <a:avLst/>
              <a:gdLst>
                <a:gd name="T0" fmla="*/ 373 w 426"/>
                <a:gd name="T1" fmla="*/ 201 h 473"/>
                <a:gd name="T2" fmla="*/ 426 w 426"/>
                <a:gd name="T3" fmla="*/ 293 h 473"/>
                <a:gd name="T4" fmla="*/ 426 w 426"/>
                <a:gd name="T5" fmla="*/ 425 h 473"/>
                <a:gd name="T6" fmla="*/ 372 w 426"/>
                <a:gd name="T7" fmla="*/ 456 h 473"/>
                <a:gd name="T8" fmla="*/ 53 w 426"/>
                <a:gd name="T9" fmla="*/ 271 h 473"/>
                <a:gd name="T10" fmla="*/ 0 w 426"/>
                <a:gd name="T11" fmla="*/ 180 h 473"/>
                <a:gd name="T12" fmla="*/ 0 w 426"/>
                <a:gd name="T13" fmla="*/ 47 h 473"/>
                <a:gd name="T14" fmla="*/ 54 w 426"/>
                <a:gd name="T15" fmla="*/ 16 h 473"/>
                <a:gd name="T16" fmla="*/ 373 w 426"/>
                <a:gd name="T17" fmla="*/ 20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6" h="473">
                  <a:moveTo>
                    <a:pt x="373" y="201"/>
                  </a:moveTo>
                  <a:cubicBezTo>
                    <a:pt x="402" y="218"/>
                    <a:pt x="426" y="259"/>
                    <a:pt x="426" y="293"/>
                  </a:cubicBezTo>
                  <a:cubicBezTo>
                    <a:pt x="426" y="425"/>
                    <a:pt x="426" y="425"/>
                    <a:pt x="426" y="425"/>
                  </a:cubicBezTo>
                  <a:cubicBezTo>
                    <a:pt x="426" y="459"/>
                    <a:pt x="402" y="473"/>
                    <a:pt x="372" y="456"/>
                  </a:cubicBezTo>
                  <a:cubicBezTo>
                    <a:pt x="53" y="271"/>
                    <a:pt x="53" y="271"/>
                    <a:pt x="53" y="271"/>
                  </a:cubicBezTo>
                  <a:cubicBezTo>
                    <a:pt x="24" y="255"/>
                    <a:pt x="0" y="213"/>
                    <a:pt x="0" y="18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13"/>
                    <a:pt x="25" y="0"/>
                    <a:pt x="54" y="16"/>
                  </a:cubicBezTo>
                  <a:lnTo>
                    <a:pt x="373" y="20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7" name="Freeform 239">
              <a:extLst>
                <a:ext uri="{FF2B5EF4-FFF2-40B4-BE49-F238E27FC236}">
                  <a16:creationId xmlns:a16="http://schemas.microsoft.com/office/drawing/2014/main" id="{68084BFC-9222-467E-AA6F-97EBBC5075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43925" y="4013201"/>
              <a:ext cx="127000" cy="169863"/>
            </a:xfrm>
            <a:custGeom>
              <a:avLst/>
              <a:gdLst>
                <a:gd name="T0" fmla="*/ 0 w 80"/>
                <a:gd name="T1" fmla="*/ 16 h 108"/>
                <a:gd name="T2" fmla="*/ 26 w 80"/>
                <a:gd name="T3" fmla="*/ 0 h 108"/>
                <a:gd name="T4" fmla="*/ 79 w 80"/>
                <a:gd name="T5" fmla="*/ 92 h 108"/>
                <a:gd name="T6" fmla="*/ 53 w 80"/>
                <a:gd name="T7" fmla="*/ 108 h 108"/>
                <a:gd name="T8" fmla="*/ 0 w 80"/>
                <a:gd name="T9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8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56" y="17"/>
                    <a:pt x="80" y="59"/>
                    <a:pt x="79" y="92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3" y="74"/>
                    <a:pt x="29" y="33"/>
                    <a:pt x="0" y="16"/>
                  </a:cubicBezTo>
                  <a:close/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8" name="Freeform 240">
              <a:extLst>
                <a:ext uri="{FF2B5EF4-FFF2-40B4-BE49-F238E27FC236}">
                  <a16:creationId xmlns:a16="http://schemas.microsoft.com/office/drawing/2014/main" id="{07BB9409-3D93-49E4-9DDC-2B7EFB01E5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43925" y="4013201"/>
              <a:ext cx="42863" cy="25400"/>
            </a:xfrm>
            <a:custGeom>
              <a:avLst/>
              <a:gdLst>
                <a:gd name="T0" fmla="*/ 0 w 27"/>
                <a:gd name="T1" fmla="*/ 16 h 16"/>
                <a:gd name="T2" fmla="*/ 26 w 27"/>
                <a:gd name="T3" fmla="*/ 0 h 16"/>
                <a:gd name="T4" fmla="*/ 27 w 27"/>
                <a:gd name="T5" fmla="*/ 1 h 16"/>
                <a:gd name="T6" fmla="*/ 1 w 27"/>
                <a:gd name="T7" fmla="*/ 16 h 16"/>
                <a:gd name="T8" fmla="*/ 0 w 27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1"/>
                    <a:pt x="27" y="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9" name="Freeform 241">
              <a:extLst>
                <a:ext uri="{FF2B5EF4-FFF2-40B4-BE49-F238E27FC236}">
                  <a16:creationId xmlns:a16="http://schemas.microsoft.com/office/drawing/2014/main" id="{61A47061-7AA5-4784-A48F-1F3B346E5D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45513" y="4014789"/>
              <a:ext cx="44450" cy="25400"/>
            </a:xfrm>
            <a:custGeom>
              <a:avLst/>
              <a:gdLst>
                <a:gd name="T0" fmla="*/ 0 w 28"/>
                <a:gd name="T1" fmla="*/ 15 h 16"/>
                <a:gd name="T2" fmla="*/ 26 w 28"/>
                <a:gd name="T3" fmla="*/ 0 h 16"/>
                <a:gd name="T4" fmla="*/ 28 w 28"/>
                <a:gd name="T5" fmla="*/ 1 h 16"/>
                <a:gd name="T6" fmla="*/ 2 w 28"/>
                <a:gd name="T7" fmla="*/ 16 h 16"/>
                <a:gd name="T8" fmla="*/ 0 w 28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1"/>
                    <a:pt x="28" y="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5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0" name="Freeform 242">
              <a:extLst>
                <a:ext uri="{FF2B5EF4-FFF2-40B4-BE49-F238E27FC236}">
                  <a16:creationId xmlns:a16="http://schemas.microsoft.com/office/drawing/2014/main" id="{398E6A90-23E6-4F32-BBE5-777A91D460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48688" y="4016376"/>
              <a:ext cx="44450" cy="26988"/>
            </a:xfrm>
            <a:custGeom>
              <a:avLst/>
              <a:gdLst>
                <a:gd name="T0" fmla="*/ 0 w 28"/>
                <a:gd name="T1" fmla="*/ 15 h 17"/>
                <a:gd name="T2" fmla="*/ 26 w 28"/>
                <a:gd name="T3" fmla="*/ 0 h 17"/>
                <a:gd name="T4" fmla="*/ 28 w 28"/>
                <a:gd name="T5" fmla="*/ 2 h 17"/>
                <a:gd name="T6" fmla="*/ 2 w 28"/>
                <a:gd name="T7" fmla="*/ 17 h 17"/>
                <a:gd name="T8" fmla="*/ 0 w 28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8" y="1"/>
                    <a:pt x="28" y="2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6"/>
                    <a:pt x="1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1" name="Freeform 243">
              <a:extLst>
                <a:ext uri="{FF2B5EF4-FFF2-40B4-BE49-F238E27FC236}">
                  <a16:creationId xmlns:a16="http://schemas.microsoft.com/office/drawing/2014/main" id="{960F0CCA-0F16-41B3-B534-57699AD243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1863" y="4019551"/>
              <a:ext cx="46038" cy="26988"/>
            </a:xfrm>
            <a:custGeom>
              <a:avLst/>
              <a:gdLst>
                <a:gd name="T0" fmla="*/ 0 w 29"/>
                <a:gd name="T1" fmla="*/ 15 h 17"/>
                <a:gd name="T2" fmla="*/ 26 w 29"/>
                <a:gd name="T3" fmla="*/ 0 h 17"/>
                <a:gd name="T4" fmla="*/ 29 w 29"/>
                <a:gd name="T5" fmla="*/ 1 h 17"/>
                <a:gd name="T6" fmla="*/ 2 w 29"/>
                <a:gd name="T7" fmla="*/ 17 h 17"/>
                <a:gd name="T8" fmla="*/ 0 w 29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9" y="1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6"/>
                    <a:pt x="1" y="15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2" name="Freeform 244">
              <a:extLst>
                <a:ext uri="{FF2B5EF4-FFF2-40B4-BE49-F238E27FC236}">
                  <a16:creationId xmlns:a16="http://schemas.microsoft.com/office/drawing/2014/main" id="{EB4DB581-229D-4942-B37A-D00231C98E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5038" y="4021139"/>
              <a:ext cx="46038" cy="26988"/>
            </a:xfrm>
            <a:custGeom>
              <a:avLst/>
              <a:gdLst>
                <a:gd name="T0" fmla="*/ 0 w 29"/>
                <a:gd name="T1" fmla="*/ 16 h 17"/>
                <a:gd name="T2" fmla="*/ 27 w 29"/>
                <a:gd name="T3" fmla="*/ 0 h 17"/>
                <a:gd name="T4" fmla="*/ 29 w 29"/>
                <a:gd name="T5" fmla="*/ 2 h 17"/>
                <a:gd name="T6" fmla="*/ 3 w 29"/>
                <a:gd name="T7" fmla="*/ 17 h 17"/>
                <a:gd name="T8" fmla="*/ 0 w 29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0" y="16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8" y="1"/>
                    <a:pt x="29" y="2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7"/>
                    <a:pt x="1" y="16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3" name="Freeform 245">
              <a:extLst>
                <a:ext uri="{FF2B5EF4-FFF2-40B4-BE49-F238E27FC236}">
                  <a16:creationId xmlns:a16="http://schemas.microsoft.com/office/drawing/2014/main" id="{7ABFF4D6-ECB0-4787-AE08-618FB28F82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9800" y="4024314"/>
              <a:ext cx="44450" cy="26988"/>
            </a:xfrm>
            <a:custGeom>
              <a:avLst/>
              <a:gdLst>
                <a:gd name="T0" fmla="*/ 0 w 28"/>
                <a:gd name="T1" fmla="*/ 15 h 17"/>
                <a:gd name="T2" fmla="*/ 26 w 28"/>
                <a:gd name="T3" fmla="*/ 0 h 17"/>
                <a:gd name="T4" fmla="*/ 28 w 28"/>
                <a:gd name="T5" fmla="*/ 2 h 17"/>
                <a:gd name="T6" fmla="*/ 2 w 28"/>
                <a:gd name="T7" fmla="*/ 17 h 17"/>
                <a:gd name="T8" fmla="*/ 0 w 28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8" y="1"/>
                    <a:pt x="28" y="2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4" name="Freeform 246">
              <a:extLst>
                <a:ext uri="{FF2B5EF4-FFF2-40B4-BE49-F238E27FC236}">
                  <a16:creationId xmlns:a16="http://schemas.microsoft.com/office/drawing/2014/main" id="{3AA3CDD5-9592-4536-B4D4-55E3EDBE41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62975" y="4027489"/>
              <a:ext cx="46038" cy="26988"/>
            </a:xfrm>
            <a:custGeom>
              <a:avLst/>
              <a:gdLst>
                <a:gd name="T0" fmla="*/ 0 w 29"/>
                <a:gd name="T1" fmla="*/ 15 h 17"/>
                <a:gd name="T2" fmla="*/ 26 w 29"/>
                <a:gd name="T3" fmla="*/ 0 h 17"/>
                <a:gd name="T4" fmla="*/ 29 w 29"/>
                <a:gd name="T5" fmla="*/ 2 h 17"/>
                <a:gd name="T6" fmla="*/ 2 w 29"/>
                <a:gd name="T7" fmla="*/ 17 h 17"/>
                <a:gd name="T8" fmla="*/ 0 w 29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8" y="1"/>
                    <a:pt x="29" y="2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1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5" name="Freeform 247">
              <a:extLst>
                <a:ext uri="{FF2B5EF4-FFF2-40B4-BE49-F238E27FC236}">
                  <a16:creationId xmlns:a16="http://schemas.microsoft.com/office/drawing/2014/main" id="{6C2E17D0-244F-431C-814E-081B9997C9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66150" y="4030664"/>
              <a:ext cx="46038" cy="26988"/>
            </a:xfrm>
            <a:custGeom>
              <a:avLst/>
              <a:gdLst>
                <a:gd name="T0" fmla="*/ 0 w 29"/>
                <a:gd name="T1" fmla="*/ 15 h 17"/>
                <a:gd name="T2" fmla="*/ 27 w 29"/>
                <a:gd name="T3" fmla="*/ 0 h 17"/>
                <a:gd name="T4" fmla="*/ 29 w 29"/>
                <a:gd name="T5" fmla="*/ 2 h 17"/>
                <a:gd name="T6" fmla="*/ 3 w 29"/>
                <a:gd name="T7" fmla="*/ 17 h 17"/>
                <a:gd name="T8" fmla="*/ 0 w 29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8" y="1"/>
                    <a:pt x="28" y="1"/>
                    <a:pt x="29" y="2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7"/>
                    <a:pt x="1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6" name="Freeform 248">
              <a:extLst>
                <a:ext uri="{FF2B5EF4-FFF2-40B4-BE49-F238E27FC236}">
                  <a16:creationId xmlns:a16="http://schemas.microsoft.com/office/drawing/2014/main" id="{3D386FA0-5806-4CC5-BC69-CBBA3FF802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70913" y="4033839"/>
              <a:ext cx="44450" cy="28575"/>
            </a:xfrm>
            <a:custGeom>
              <a:avLst/>
              <a:gdLst>
                <a:gd name="T0" fmla="*/ 0 w 28"/>
                <a:gd name="T1" fmla="*/ 15 h 18"/>
                <a:gd name="T2" fmla="*/ 26 w 28"/>
                <a:gd name="T3" fmla="*/ 0 h 18"/>
                <a:gd name="T4" fmla="*/ 28 w 28"/>
                <a:gd name="T5" fmla="*/ 2 h 18"/>
                <a:gd name="T6" fmla="*/ 2 w 28"/>
                <a:gd name="T7" fmla="*/ 18 h 18"/>
                <a:gd name="T8" fmla="*/ 0 w 2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8" y="2"/>
                    <a:pt x="28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7" name="Freeform 249">
              <a:extLst>
                <a:ext uri="{FF2B5EF4-FFF2-40B4-BE49-F238E27FC236}">
                  <a16:creationId xmlns:a16="http://schemas.microsoft.com/office/drawing/2014/main" id="{ACF5F2AE-4D15-4D35-BE45-EC2042F50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74088" y="4037014"/>
              <a:ext cx="44450" cy="28575"/>
            </a:xfrm>
            <a:custGeom>
              <a:avLst/>
              <a:gdLst>
                <a:gd name="T0" fmla="*/ 0 w 28"/>
                <a:gd name="T1" fmla="*/ 16 h 18"/>
                <a:gd name="T2" fmla="*/ 26 w 28"/>
                <a:gd name="T3" fmla="*/ 0 h 18"/>
                <a:gd name="T4" fmla="*/ 28 w 28"/>
                <a:gd name="T5" fmla="*/ 3 h 18"/>
                <a:gd name="T6" fmla="*/ 2 w 28"/>
                <a:gd name="T7" fmla="*/ 18 h 18"/>
                <a:gd name="T8" fmla="*/ 0 w 28"/>
                <a:gd name="T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8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8" y="2"/>
                    <a:pt x="28" y="3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7"/>
                    <a:pt x="1" y="16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8" name="Freeform 250">
              <a:extLst>
                <a:ext uri="{FF2B5EF4-FFF2-40B4-BE49-F238E27FC236}">
                  <a16:creationId xmlns:a16="http://schemas.microsoft.com/office/drawing/2014/main" id="{80E8BE38-8055-4FD3-AE42-9E801471CA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77263" y="4041776"/>
              <a:ext cx="46038" cy="26988"/>
            </a:xfrm>
            <a:custGeom>
              <a:avLst/>
              <a:gdLst>
                <a:gd name="T0" fmla="*/ 0 w 29"/>
                <a:gd name="T1" fmla="*/ 15 h 17"/>
                <a:gd name="T2" fmla="*/ 26 w 29"/>
                <a:gd name="T3" fmla="*/ 0 h 17"/>
                <a:gd name="T4" fmla="*/ 29 w 29"/>
                <a:gd name="T5" fmla="*/ 2 h 17"/>
                <a:gd name="T6" fmla="*/ 2 w 29"/>
                <a:gd name="T7" fmla="*/ 17 h 17"/>
                <a:gd name="T8" fmla="*/ 0 w 29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9" y="2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6"/>
                    <a:pt x="1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9" name="Freeform 251">
              <a:extLst>
                <a:ext uri="{FF2B5EF4-FFF2-40B4-BE49-F238E27FC236}">
                  <a16:creationId xmlns:a16="http://schemas.microsoft.com/office/drawing/2014/main" id="{D3FF8C5C-94AB-4037-A8F1-C47EE64B38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0438" y="4044951"/>
              <a:ext cx="46038" cy="28575"/>
            </a:xfrm>
            <a:custGeom>
              <a:avLst/>
              <a:gdLst>
                <a:gd name="T0" fmla="*/ 0 w 29"/>
                <a:gd name="T1" fmla="*/ 15 h 18"/>
                <a:gd name="T2" fmla="*/ 27 w 29"/>
                <a:gd name="T3" fmla="*/ 0 h 18"/>
                <a:gd name="T4" fmla="*/ 29 w 29"/>
                <a:gd name="T5" fmla="*/ 2 h 18"/>
                <a:gd name="T6" fmla="*/ 2 w 29"/>
                <a:gd name="T7" fmla="*/ 18 h 18"/>
                <a:gd name="T8" fmla="*/ 0 w 29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8" y="1"/>
                    <a:pt x="29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7"/>
                    <a:pt x="1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0" name="Freeform 252">
              <a:extLst>
                <a:ext uri="{FF2B5EF4-FFF2-40B4-BE49-F238E27FC236}">
                  <a16:creationId xmlns:a16="http://schemas.microsoft.com/office/drawing/2014/main" id="{65EB42C3-96D7-41B3-AC6C-E83E858422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3613" y="4048126"/>
              <a:ext cx="46038" cy="28575"/>
            </a:xfrm>
            <a:custGeom>
              <a:avLst/>
              <a:gdLst>
                <a:gd name="T0" fmla="*/ 0 w 29"/>
                <a:gd name="T1" fmla="*/ 16 h 18"/>
                <a:gd name="T2" fmla="*/ 27 w 29"/>
                <a:gd name="T3" fmla="*/ 0 h 18"/>
                <a:gd name="T4" fmla="*/ 29 w 29"/>
                <a:gd name="T5" fmla="*/ 3 h 18"/>
                <a:gd name="T6" fmla="*/ 2 w 29"/>
                <a:gd name="T7" fmla="*/ 18 h 18"/>
                <a:gd name="T8" fmla="*/ 0 w 29"/>
                <a:gd name="T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0" y="16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8" y="2"/>
                    <a:pt x="29" y="3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7"/>
                    <a:pt x="1" y="16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1" name="Freeform 253">
              <a:extLst>
                <a:ext uri="{FF2B5EF4-FFF2-40B4-BE49-F238E27FC236}">
                  <a16:creationId xmlns:a16="http://schemas.microsoft.com/office/drawing/2014/main" id="{BDF2315A-63C7-4452-BCD8-EDCFBA68D4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6788" y="4052889"/>
              <a:ext cx="46038" cy="28575"/>
            </a:xfrm>
            <a:custGeom>
              <a:avLst/>
              <a:gdLst>
                <a:gd name="T0" fmla="*/ 0 w 29"/>
                <a:gd name="T1" fmla="*/ 15 h 18"/>
                <a:gd name="T2" fmla="*/ 27 w 29"/>
                <a:gd name="T3" fmla="*/ 0 h 18"/>
                <a:gd name="T4" fmla="*/ 29 w 29"/>
                <a:gd name="T5" fmla="*/ 3 h 18"/>
                <a:gd name="T6" fmla="*/ 3 w 29"/>
                <a:gd name="T7" fmla="*/ 18 h 18"/>
                <a:gd name="T8" fmla="*/ 0 w 29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8" y="2"/>
                    <a:pt x="29" y="3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7"/>
                    <a:pt x="1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2" name="Freeform 254">
              <a:extLst>
                <a:ext uri="{FF2B5EF4-FFF2-40B4-BE49-F238E27FC236}">
                  <a16:creationId xmlns:a16="http://schemas.microsoft.com/office/drawing/2014/main" id="{0BC539B5-53CA-4232-A516-F08E9784A6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1550" y="4057651"/>
              <a:ext cx="46038" cy="31750"/>
            </a:xfrm>
            <a:custGeom>
              <a:avLst/>
              <a:gdLst>
                <a:gd name="T0" fmla="*/ 0 w 29"/>
                <a:gd name="T1" fmla="*/ 15 h 20"/>
                <a:gd name="T2" fmla="*/ 26 w 29"/>
                <a:gd name="T3" fmla="*/ 0 h 20"/>
                <a:gd name="T4" fmla="*/ 29 w 29"/>
                <a:gd name="T5" fmla="*/ 5 h 20"/>
                <a:gd name="T6" fmla="*/ 3 w 29"/>
                <a:gd name="T7" fmla="*/ 20 h 20"/>
                <a:gd name="T8" fmla="*/ 0 w 29"/>
                <a:gd name="T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0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2"/>
                    <a:pt x="28" y="3"/>
                    <a:pt x="29" y="5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18"/>
                    <a:pt x="1" y="17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3" name="Freeform 255">
              <a:extLst>
                <a:ext uri="{FF2B5EF4-FFF2-40B4-BE49-F238E27FC236}">
                  <a16:creationId xmlns:a16="http://schemas.microsoft.com/office/drawing/2014/main" id="{1CE603F5-DF7B-4323-B75F-63A4751CB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6313" y="4065589"/>
              <a:ext cx="47625" cy="31750"/>
            </a:xfrm>
            <a:custGeom>
              <a:avLst/>
              <a:gdLst>
                <a:gd name="T0" fmla="*/ 0 w 30"/>
                <a:gd name="T1" fmla="*/ 15 h 21"/>
                <a:gd name="T2" fmla="*/ 26 w 30"/>
                <a:gd name="T3" fmla="*/ 0 h 21"/>
                <a:gd name="T4" fmla="*/ 30 w 30"/>
                <a:gd name="T5" fmla="*/ 6 h 21"/>
                <a:gd name="T6" fmla="*/ 4 w 30"/>
                <a:gd name="T7" fmla="*/ 21 h 21"/>
                <a:gd name="T8" fmla="*/ 0 w 30"/>
                <a:gd name="T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1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8" y="2"/>
                    <a:pt x="29" y="4"/>
                    <a:pt x="30" y="6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19"/>
                    <a:pt x="1" y="17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4" name="Freeform 256">
              <a:extLst>
                <a:ext uri="{FF2B5EF4-FFF2-40B4-BE49-F238E27FC236}">
                  <a16:creationId xmlns:a16="http://schemas.microsoft.com/office/drawing/2014/main" id="{9E3F7BE9-C89F-4DB1-82DB-AD8375D5EE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02663" y="4075114"/>
              <a:ext cx="46038" cy="30163"/>
            </a:xfrm>
            <a:custGeom>
              <a:avLst/>
              <a:gdLst>
                <a:gd name="T0" fmla="*/ 0 w 29"/>
                <a:gd name="T1" fmla="*/ 15 h 20"/>
                <a:gd name="T2" fmla="*/ 26 w 29"/>
                <a:gd name="T3" fmla="*/ 0 h 20"/>
                <a:gd name="T4" fmla="*/ 29 w 29"/>
                <a:gd name="T5" fmla="*/ 5 h 20"/>
                <a:gd name="T6" fmla="*/ 3 w 29"/>
                <a:gd name="T7" fmla="*/ 20 h 20"/>
                <a:gd name="T8" fmla="*/ 0 w 29"/>
                <a:gd name="T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0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2"/>
                    <a:pt x="28" y="3"/>
                    <a:pt x="29" y="5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1" y="17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5" name="Freeform 257">
              <a:extLst>
                <a:ext uri="{FF2B5EF4-FFF2-40B4-BE49-F238E27FC236}">
                  <a16:creationId xmlns:a16="http://schemas.microsoft.com/office/drawing/2014/main" id="{3943F514-FCEE-4902-A91D-3CEEB39AF3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07425" y="4083051"/>
              <a:ext cx="44450" cy="26988"/>
            </a:xfrm>
            <a:custGeom>
              <a:avLst/>
              <a:gdLst>
                <a:gd name="T0" fmla="*/ 0 w 28"/>
                <a:gd name="T1" fmla="*/ 15 h 18"/>
                <a:gd name="T2" fmla="*/ 26 w 28"/>
                <a:gd name="T3" fmla="*/ 0 h 18"/>
                <a:gd name="T4" fmla="*/ 28 w 28"/>
                <a:gd name="T5" fmla="*/ 3 h 18"/>
                <a:gd name="T6" fmla="*/ 1 w 28"/>
                <a:gd name="T7" fmla="*/ 18 h 18"/>
                <a:gd name="T8" fmla="*/ 0 w 2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7" y="2"/>
                    <a:pt x="28" y="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6" name="Freeform 258">
              <a:extLst>
                <a:ext uri="{FF2B5EF4-FFF2-40B4-BE49-F238E27FC236}">
                  <a16:creationId xmlns:a16="http://schemas.microsoft.com/office/drawing/2014/main" id="{64DB9837-14F2-4D61-A71F-AE5396DCE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09013" y="4087814"/>
              <a:ext cx="44450" cy="26988"/>
            </a:xfrm>
            <a:custGeom>
              <a:avLst/>
              <a:gdLst>
                <a:gd name="T0" fmla="*/ 0 w 28"/>
                <a:gd name="T1" fmla="*/ 15 h 18"/>
                <a:gd name="T2" fmla="*/ 27 w 28"/>
                <a:gd name="T3" fmla="*/ 0 h 18"/>
                <a:gd name="T4" fmla="*/ 28 w 28"/>
                <a:gd name="T5" fmla="*/ 3 h 18"/>
                <a:gd name="T6" fmla="*/ 2 w 28"/>
                <a:gd name="T7" fmla="*/ 18 h 18"/>
                <a:gd name="T8" fmla="*/ 0 w 2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8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8" y="2"/>
                    <a:pt x="28" y="3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7"/>
                    <a:pt x="1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7" name="Freeform 259">
              <a:extLst>
                <a:ext uri="{FF2B5EF4-FFF2-40B4-BE49-F238E27FC236}">
                  <a16:creationId xmlns:a16="http://schemas.microsoft.com/office/drawing/2014/main" id="{39920C7C-7DA5-44EC-AB05-1E16E61EB9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12188" y="4090989"/>
              <a:ext cx="42863" cy="28575"/>
            </a:xfrm>
            <a:custGeom>
              <a:avLst/>
              <a:gdLst>
                <a:gd name="T0" fmla="*/ 0 w 27"/>
                <a:gd name="T1" fmla="*/ 15 h 18"/>
                <a:gd name="T2" fmla="*/ 26 w 27"/>
                <a:gd name="T3" fmla="*/ 0 h 18"/>
                <a:gd name="T4" fmla="*/ 27 w 27"/>
                <a:gd name="T5" fmla="*/ 2 h 18"/>
                <a:gd name="T6" fmla="*/ 1 w 27"/>
                <a:gd name="T7" fmla="*/ 18 h 18"/>
                <a:gd name="T8" fmla="*/ 0 w 27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7" y="2"/>
                    <a:pt x="27" y="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8" name="Freeform 260">
              <a:extLst>
                <a:ext uri="{FF2B5EF4-FFF2-40B4-BE49-F238E27FC236}">
                  <a16:creationId xmlns:a16="http://schemas.microsoft.com/office/drawing/2014/main" id="{49CC35E3-987E-4CC2-A047-9A59F1EE9C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13775" y="4094164"/>
              <a:ext cx="42863" cy="28575"/>
            </a:xfrm>
            <a:custGeom>
              <a:avLst/>
              <a:gdLst>
                <a:gd name="T0" fmla="*/ 0 w 27"/>
                <a:gd name="T1" fmla="*/ 16 h 18"/>
                <a:gd name="T2" fmla="*/ 26 w 27"/>
                <a:gd name="T3" fmla="*/ 0 h 18"/>
                <a:gd name="T4" fmla="*/ 27 w 27"/>
                <a:gd name="T5" fmla="*/ 3 h 18"/>
                <a:gd name="T6" fmla="*/ 1 w 27"/>
                <a:gd name="T7" fmla="*/ 18 h 18"/>
                <a:gd name="T8" fmla="*/ 0 w 27"/>
                <a:gd name="T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7" y="2"/>
                    <a:pt x="27" y="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0" y="17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9" name="Freeform 261">
              <a:extLst>
                <a:ext uri="{FF2B5EF4-FFF2-40B4-BE49-F238E27FC236}">
                  <a16:creationId xmlns:a16="http://schemas.microsoft.com/office/drawing/2014/main" id="{C65CF6DA-696E-4477-8D42-8B2DCA837C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15363" y="4098926"/>
              <a:ext cx="42863" cy="28575"/>
            </a:xfrm>
            <a:custGeom>
              <a:avLst/>
              <a:gdLst>
                <a:gd name="T0" fmla="*/ 0 w 27"/>
                <a:gd name="T1" fmla="*/ 15 h 18"/>
                <a:gd name="T2" fmla="*/ 26 w 27"/>
                <a:gd name="T3" fmla="*/ 0 h 18"/>
                <a:gd name="T4" fmla="*/ 27 w 27"/>
                <a:gd name="T5" fmla="*/ 3 h 18"/>
                <a:gd name="T6" fmla="*/ 1 w 27"/>
                <a:gd name="T7" fmla="*/ 18 h 18"/>
                <a:gd name="T8" fmla="*/ 0 w 27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7" y="2"/>
                    <a:pt x="27" y="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0" name="Freeform 262">
              <a:extLst>
                <a:ext uri="{FF2B5EF4-FFF2-40B4-BE49-F238E27FC236}">
                  <a16:creationId xmlns:a16="http://schemas.microsoft.com/office/drawing/2014/main" id="{359C6115-4866-42DD-B2A3-4B191458C9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16950" y="4103689"/>
              <a:ext cx="42863" cy="28575"/>
            </a:xfrm>
            <a:custGeom>
              <a:avLst/>
              <a:gdLst>
                <a:gd name="T0" fmla="*/ 0 w 27"/>
                <a:gd name="T1" fmla="*/ 15 h 18"/>
                <a:gd name="T2" fmla="*/ 26 w 27"/>
                <a:gd name="T3" fmla="*/ 0 h 18"/>
                <a:gd name="T4" fmla="*/ 27 w 27"/>
                <a:gd name="T5" fmla="*/ 2 h 18"/>
                <a:gd name="T6" fmla="*/ 1 w 27"/>
                <a:gd name="T7" fmla="*/ 18 h 18"/>
                <a:gd name="T8" fmla="*/ 0 w 27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1"/>
                    <a:pt x="27" y="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1" name="Freeform 263">
              <a:extLst>
                <a:ext uri="{FF2B5EF4-FFF2-40B4-BE49-F238E27FC236}">
                  <a16:creationId xmlns:a16="http://schemas.microsoft.com/office/drawing/2014/main" id="{F6F99BC2-4929-4564-AEBB-9E4FFF21C0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18538" y="4106864"/>
              <a:ext cx="42863" cy="28575"/>
            </a:xfrm>
            <a:custGeom>
              <a:avLst/>
              <a:gdLst>
                <a:gd name="T0" fmla="*/ 0 w 27"/>
                <a:gd name="T1" fmla="*/ 16 h 18"/>
                <a:gd name="T2" fmla="*/ 26 w 27"/>
                <a:gd name="T3" fmla="*/ 0 h 18"/>
                <a:gd name="T4" fmla="*/ 27 w 27"/>
                <a:gd name="T5" fmla="*/ 3 h 18"/>
                <a:gd name="T6" fmla="*/ 1 w 27"/>
                <a:gd name="T7" fmla="*/ 18 h 18"/>
                <a:gd name="T8" fmla="*/ 0 w 27"/>
                <a:gd name="T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7" y="2"/>
                    <a:pt x="27" y="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0" y="16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2" name="Freeform 264">
              <a:extLst>
                <a:ext uri="{FF2B5EF4-FFF2-40B4-BE49-F238E27FC236}">
                  <a16:creationId xmlns:a16="http://schemas.microsoft.com/office/drawing/2014/main" id="{90B6CD76-2D3D-4C84-80F0-69D1DD79DA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0125" y="4111626"/>
              <a:ext cx="42863" cy="28575"/>
            </a:xfrm>
            <a:custGeom>
              <a:avLst/>
              <a:gdLst>
                <a:gd name="T0" fmla="*/ 0 w 27"/>
                <a:gd name="T1" fmla="*/ 15 h 18"/>
                <a:gd name="T2" fmla="*/ 26 w 27"/>
                <a:gd name="T3" fmla="*/ 0 h 18"/>
                <a:gd name="T4" fmla="*/ 27 w 27"/>
                <a:gd name="T5" fmla="*/ 3 h 18"/>
                <a:gd name="T6" fmla="*/ 1 w 27"/>
                <a:gd name="T7" fmla="*/ 18 h 18"/>
                <a:gd name="T8" fmla="*/ 0 w 27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7" y="2"/>
                    <a:pt x="27" y="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3" name="Freeform 265">
              <a:extLst>
                <a:ext uri="{FF2B5EF4-FFF2-40B4-BE49-F238E27FC236}">
                  <a16:creationId xmlns:a16="http://schemas.microsoft.com/office/drawing/2014/main" id="{8DA6CC0A-37E9-47A5-B417-637E8591D9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1713" y="4116389"/>
              <a:ext cx="42863" cy="28575"/>
            </a:xfrm>
            <a:custGeom>
              <a:avLst/>
              <a:gdLst>
                <a:gd name="T0" fmla="*/ 0 w 27"/>
                <a:gd name="T1" fmla="*/ 15 h 18"/>
                <a:gd name="T2" fmla="*/ 26 w 27"/>
                <a:gd name="T3" fmla="*/ 0 h 18"/>
                <a:gd name="T4" fmla="*/ 27 w 27"/>
                <a:gd name="T5" fmla="*/ 2 h 18"/>
                <a:gd name="T6" fmla="*/ 1 w 27"/>
                <a:gd name="T7" fmla="*/ 18 h 18"/>
                <a:gd name="T8" fmla="*/ 0 w 27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7" y="2"/>
                    <a:pt x="27" y="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4" name="Freeform 266">
              <a:extLst>
                <a:ext uri="{FF2B5EF4-FFF2-40B4-BE49-F238E27FC236}">
                  <a16:creationId xmlns:a16="http://schemas.microsoft.com/office/drawing/2014/main" id="{A82485A7-63F7-4D5E-A575-4FE97621F3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3300" y="4119564"/>
              <a:ext cx="42863" cy="30163"/>
            </a:xfrm>
            <a:custGeom>
              <a:avLst/>
              <a:gdLst>
                <a:gd name="T0" fmla="*/ 0 w 27"/>
                <a:gd name="T1" fmla="*/ 16 h 19"/>
                <a:gd name="T2" fmla="*/ 26 w 27"/>
                <a:gd name="T3" fmla="*/ 0 h 19"/>
                <a:gd name="T4" fmla="*/ 27 w 27"/>
                <a:gd name="T5" fmla="*/ 3 h 19"/>
                <a:gd name="T6" fmla="*/ 0 w 27"/>
                <a:gd name="T7" fmla="*/ 19 h 19"/>
                <a:gd name="T8" fmla="*/ 0 w 27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9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7" y="2"/>
                    <a:pt x="27" y="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0" y="17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5" name="Freeform 267">
              <a:extLst>
                <a:ext uri="{FF2B5EF4-FFF2-40B4-BE49-F238E27FC236}">
                  <a16:creationId xmlns:a16="http://schemas.microsoft.com/office/drawing/2014/main" id="{5D033363-5BAB-48CB-9E65-5708AA3E86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3300" y="4124326"/>
              <a:ext cx="42863" cy="28575"/>
            </a:xfrm>
            <a:custGeom>
              <a:avLst/>
              <a:gdLst>
                <a:gd name="T0" fmla="*/ 0 w 27"/>
                <a:gd name="T1" fmla="*/ 16 h 18"/>
                <a:gd name="T2" fmla="*/ 27 w 27"/>
                <a:gd name="T3" fmla="*/ 0 h 18"/>
                <a:gd name="T4" fmla="*/ 27 w 27"/>
                <a:gd name="T5" fmla="*/ 3 h 18"/>
                <a:gd name="T6" fmla="*/ 1 w 27"/>
                <a:gd name="T7" fmla="*/ 18 h 18"/>
                <a:gd name="T8" fmla="*/ 0 w 27"/>
                <a:gd name="T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6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7" y="2"/>
                    <a:pt x="27" y="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7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6" name="Freeform 268">
              <a:extLst>
                <a:ext uri="{FF2B5EF4-FFF2-40B4-BE49-F238E27FC236}">
                  <a16:creationId xmlns:a16="http://schemas.microsoft.com/office/drawing/2014/main" id="{40FFBD13-BED5-4CC3-BB1E-FB50B8DDAF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4888" y="4129089"/>
              <a:ext cx="42863" cy="28575"/>
            </a:xfrm>
            <a:custGeom>
              <a:avLst/>
              <a:gdLst>
                <a:gd name="T0" fmla="*/ 0 w 27"/>
                <a:gd name="T1" fmla="*/ 15 h 18"/>
                <a:gd name="T2" fmla="*/ 26 w 27"/>
                <a:gd name="T3" fmla="*/ 0 h 18"/>
                <a:gd name="T4" fmla="*/ 27 w 27"/>
                <a:gd name="T5" fmla="*/ 3 h 18"/>
                <a:gd name="T6" fmla="*/ 1 w 27"/>
                <a:gd name="T7" fmla="*/ 18 h 18"/>
                <a:gd name="T8" fmla="*/ 0 w 27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7" y="2"/>
                    <a:pt x="27" y="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1" name="Freeform 270">
              <a:extLst>
                <a:ext uri="{FF2B5EF4-FFF2-40B4-BE49-F238E27FC236}">
                  <a16:creationId xmlns:a16="http://schemas.microsoft.com/office/drawing/2014/main" id="{1DD22208-7D7F-4CAB-A0DE-4D3A8F43EB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6475" y="4133851"/>
              <a:ext cx="41275" cy="28575"/>
            </a:xfrm>
            <a:custGeom>
              <a:avLst/>
              <a:gdLst>
                <a:gd name="T0" fmla="*/ 0 w 26"/>
                <a:gd name="T1" fmla="*/ 15 h 18"/>
                <a:gd name="T2" fmla="*/ 26 w 26"/>
                <a:gd name="T3" fmla="*/ 0 h 18"/>
                <a:gd name="T4" fmla="*/ 26 w 26"/>
                <a:gd name="T5" fmla="*/ 3 h 18"/>
                <a:gd name="T6" fmla="*/ 0 w 26"/>
                <a:gd name="T7" fmla="*/ 18 h 18"/>
                <a:gd name="T8" fmla="*/ 0 w 26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2"/>
                    <a:pt x="26" y="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2" name="Freeform 271">
              <a:extLst>
                <a:ext uri="{FF2B5EF4-FFF2-40B4-BE49-F238E27FC236}">
                  <a16:creationId xmlns:a16="http://schemas.microsoft.com/office/drawing/2014/main" id="{C244EFB3-36FE-4E61-BF1E-0E516202AD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6475" y="4138613"/>
              <a:ext cx="42863" cy="28575"/>
            </a:xfrm>
            <a:custGeom>
              <a:avLst/>
              <a:gdLst>
                <a:gd name="T0" fmla="*/ 0 w 27"/>
                <a:gd name="T1" fmla="*/ 15 h 18"/>
                <a:gd name="T2" fmla="*/ 26 w 27"/>
                <a:gd name="T3" fmla="*/ 0 h 18"/>
                <a:gd name="T4" fmla="*/ 27 w 27"/>
                <a:gd name="T5" fmla="*/ 2 h 18"/>
                <a:gd name="T6" fmla="*/ 0 w 27"/>
                <a:gd name="T7" fmla="*/ 18 h 18"/>
                <a:gd name="T8" fmla="*/ 0 w 27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1"/>
                    <a:pt x="27" y="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3" name="Freeform 272">
              <a:extLst>
                <a:ext uri="{FF2B5EF4-FFF2-40B4-BE49-F238E27FC236}">
                  <a16:creationId xmlns:a16="http://schemas.microsoft.com/office/drawing/2014/main" id="{051323CA-9E1F-4F0D-AD00-A8BA07E5B2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6475" y="4141788"/>
              <a:ext cx="42863" cy="28575"/>
            </a:xfrm>
            <a:custGeom>
              <a:avLst/>
              <a:gdLst>
                <a:gd name="T0" fmla="*/ 0 w 27"/>
                <a:gd name="T1" fmla="*/ 16 h 18"/>
                <a:gd name="T2" fmla="*/ 27 w 27"/>
                <a:gd name="T3" fmla="*/ 0 h 18"/>
                <a:gd name="T4" fmla="*/ 27 w 27"/>
                <a:gd name="T5" fmla="*/ 3 h 18"/>
                <a:gd name="T6" fmla="*/ 1 w 27"/>
                <a:gd name="T7" fmla="*/ 18 h 18"/>
                <a:gd name="T8" fmla="*/ 0 w 27"/>
                <a:gd name="T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6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7" y="2"/>
                    <a:pt x="27" y="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0" y="16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4" name="Freeform 273">
              <a:extLst>
                <a:ext uri="{FF2B5EF4-FFF2-40B4-BE49-F238E27FC236}">
                  <a16:creationId xmlns:a16="http://schemas.microsoft.com/office/drawing/2014/main" id="{6EBDABC9-B38D-4A93-8BB2-8464AD91BA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8063" y="4146551"/>
              <a:ext cx="41275" cy="28575"/>
            </a:xfrm>
            <a:custGeom>
              <a:avLst/>
              <a:gdLst>
                <a:gd name="T0" fmla="*/ 0 w 26"/>
                <a:gd name="T1" fmla="*/ 15 h 18"/>
                <a:gd name="T2" fmla="*/ 26 w 26"/>
                <a:gd name="T3" fmla="*/ 0 h 18"/>
                <a:gd name="T4" fmla="*/ 26 w 26"/>
                <a:gd name="T5" fmla="*/ 2 h 18"/>
                <a:gd name="T6" fmla="*/ 0 w 26"/>
                <a:gd name="T7" fmla="*/ 18 h 18"/>
                <a:gd name="T8" fmla="*/ 0 w 26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6" y="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5" name="Freeform 274">
              <a:extLst>
                <a:ext uri="{FF2B5EF4-FFF2-40B4-BE49-F238E27FC236}">
                  <a16:creationId xmlns:a16="http://schemas.microsoft.com/office/drawing/2014/main" id="{459C5381-8539-4D1D-821E-32C1A66219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8063" y="4149726"/>
              <a:ext cx="41275" cy="28575"/>
            </a:xfrm>
            <a:custGeom>
              <a:avLst/>
              <a:gdLst>
                <a:gd name="T0" fmla="*/ 0 w 26"/>
                <a:gd name="T1" fmla="*/ 16 h 18"/>
                <a:gd name="T2" fmla="*/ 26 w 26"/>
                <a:gd name="T3" fmla="*/ 0 h 18"/>
                <a:gd name="T4" fmla="*/ 26 w 26"/>
                <a:gd name="T5" fmla="*/ 3 h 18"/>
                <a:gd name="T6" fmla="*/ 0 w 26"/>
                <a:gd name="T7" fmla="*/ 18 h 18"/>
                <a:gd name="T8" fmla="*/ 0 w 26"/>
                <a:gd name="T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2"/>
                    <a:pt x="26" y="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7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6" name="Freeform 275">
              <a:extLst>
                <a:ext uri="{FF2B5EF4-FFF2-40B4-BE49-F238E27FC236}">
                  <a16:creationId xmlns:a16="http://schemas.microsoft.com/office/drawing/2014/main" id="{465F62AF-B541-4327-A91D-FFDD8C8B84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8063" y="4154488"/>
              <a:ext cx="41275" cy="28575"/>
            </a:xfrm>
            <a:custGeom>
              <a:avLst/>
              <a:gdLst>
                <a:gd name="T0" fmla="*/ 0 w 26"/>
                <a:gd name="T1" fmla="*/ 15 h 18"/>
                <a:gd name="T2" fmla="*/ 26 w 26"/>
                <a:gd name="T3" fmla="*/ 0 h 18"/>
                <a:gd name="T4" fmla="*/ 26 w 26"/>
                <a:gd name="T5" fmla="*/ 2 h 18"/>
                <a:gd name="T6" fmla="*/ 0 w 26"/>
                <a:gd name="T7" fmla="*/ 18 h 18"/>
                <a:gd name="T8" fmla="*/ 0 w 26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6" y="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334589" y="2790943"/>
            <a:ext cx="5094570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334589" y="1511300"/>
            <a:ext cx="5094570" cy="1279643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334589" y="5042719"/>
            <a:ext cx="509457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34589" y="4631225"/>
            <a:ext cx="2557463" cy="2962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rgbClr val="FF980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矩形 25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任意多边形: 形状 253">
            <a:extLst>
              <a:ext uri="{FF2B5EF4-FFF2-40B4-BE49-F238E27FC236}">
                <a16:creationId xmlns:a16="http://schemas.microsoft.com/office/drawing/2014/main" id="{8DF07E5D-B1E7-44AA-AC98-72448D168C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2939411 w 12192000"/>
              <a:gd name="connsiteY1" fmla="*/ 0 h 6858000"/>
              <a:gd name="connsiteX2" fmla="*/ 12192000 w 12192000"/>
              <a:gd name="connsiteY2" fmla="*/ 5089469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2939411" y="0"/>
                </a:lnTo>
                <a:lnTo>
                  <a:pt x="12192000" y="508946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053137" y="3810001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053137" y="4705351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E01C450E-BE77-4B6C-B169-298CEB60F63E}"/>
              </a:ext>
            </a:extLst>
          </p:cNvPr>
          <p:cNvGrpSpPr/>
          <p:nvPr userDrawn="1"/>
        </p:nvGrpSpPr>
        <p:grpSpPr>
          <a:xfrm>
            <a:off x="0" y="195264"/>
            <a:ext cx="5822950" cy="6659562"/>
            <a:chOff x="5780088" y="195264"/>
            <a:chExt cx="5822950" cy="6659562"/>
          </a:xfrm>
        </p:grpSpPr>
        <p:sp>
          <p:nvSpPr>
            <p:cNvPr id="49" name="Freeform 70">
              <a:extLst>
                <a:ext uri="{FF2B5EF4-FFF2-40B4-BE49-F238E27FC236}">
                  <a16:creationId xmlns:a16="http://schemas.microsoft.com/office/drawing/2014/main" id="{ABDE3E7A-5DEF-469B-ADA6-A1E6A184E6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78863" y="195264"/>
              <a:ext cx="2924175" cy="4492625"/>
            </a:xfrm>
            <a:custGeom>
              <a:avLst/>
              <a:gdLst>
                <a:gd name="T0" fmla="*/ 0 w 1842"/>
                <a:gd name="T1" fmla="*/ 1771 h 2830"/>
                <a:gd name="T2" fmla="*/ 6 w 1842"/>
                <a:gd name="T3" fmla="*/ 0 h 2830"/>
                <a:gd name="T4" fmla="*/ 1842 w 1842"/>
                <a:gd name="T5" fmla="*/ 1059 h 2830"/>
                <a:gd name="T6" fmla="*/ 1836 w 1842"/>
                <a:gd name="T7" fmla="*/ 2830 h 2830"/>
                <a:gd name="T8" fmla="*/ 0 w 1842"/>
                <a:gd name="T9" fmla="*/ 1771 h 2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2" h="2830">
                  <a:moveTo>
                    <a:pt x="0" y="1771"/>
                  </a:moveTo>
                  <a:lnTo>
                    <a:pt x="6" y="0"/>
                  </a:lnTo>
                  <a:lnTo>
                    <a:pt x="1842" y="1059"/>
                  </a:lnTo>
                  <a:lnTo>
                    <a:pt x="1836" y="2830"/>
                  </a:lnTo>
                  <a:lnTo>
                    <a:pt x="0" y="177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71">
              <a:extLst>
                <a:ext uri="{FF2B5EF4-FFF2-40B4-BE49-F238E27FC236}">
                  <a16:creationId xmlns:a16="http://schemas.microsoft.com/office/drawing/2014/main" id="{312A91E6-C67E-4B0B-8584-3D881FD8D7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78863" y="274639"/>
              <a:ext cx="2924175" cy="4413250"/>
            </a:xfrm>
            <a:custGeom>
              <a:avLst/>
              <a:gdLst>
                <a:gd name="T0" fmla="*/ 0 w 1842"/>
                <a:gd name="T1" fmla="*/ 1721 h 2780"/>
                <a:gd name="T2" fmla="*/ 6 w 1842"/>
                <a:gd name="T3" fmla="*/ 0 h 2780"/>
                <a:gd name="T4" fmla="*/ 1842 w 1842"/>
                <a:gd name="T5" fmla="*/ 1059 h 2780"/>
                <a:gd name="T6" fmla="*/ 1836 w 1842"/>
                <a:gd name="T7" fmla="*/ 2780 h 2780"/>
                <a:gd name="T8" fmla="*/ 0 w 1842"/>
                <a:gd name="T9" fmla="*/ 1721 h 2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2" h="2780">
                  <a:moveTo>
                    <a:pt x="0" y="1721"/>
                  </a:moveTo>
                  <a:lnTo>
                    <a:pt x="6" y="0"/>
                  </a:lnTo>
                  <a:lnTo>
                    <a:pt x="1842" y="1059"/>
                  </a:lnTo>
                  <a:lnTo>
                    <a:pt x="1836" y="2780"/>
                  </a:lnTo>
                  <a:lnTo>
                    <a:pt x="0" y="172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72">
              <a:extLst>
                <a:ext uri="{FF2B5EF4-FFF2-40B4-BE49-F238E27FC236}">
                  <a16:creationId xmlns:a16="http://schemas.microsoft.com/office/drawing/2014/main" id="{57CE7535-D60C-4EDF-86CD-55E4E2DC44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78863" y="358776"/>
              <a:ext cx="2924175" cy="4329113"/>
            </a:xfrm>
            <a:custGeom>
              <a:avLst/>
              <a:gdLst>
                <a:gd name="T0" fmla="*/ 1836 w 1842"/>
                <a:gd name="T1" fmla="*/ 2727 h 2727"/>
                <a:gd name="T2" fmla="*/ 0 w 1842"/>
                <a:gd name="T3" fmla="*/ 1668 h 2727"/>
                <a:gd name="T4" fmla="*/ 6 w 1842"/>
                <a:gd name="T5" fmla="*/ 0 h 2727"/>
                <a:gd name="T6" fmla="*/ 1842 w 1842"/>
                <a:gd name="T7" fmla="*/ 1058 h 2727"/>
                <a:gd name="T8" fmla="*/ 1836 w 1842"/>
                <a:gd name="T9" fmla="*/ 2727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2" h="2727">
                  <a:moveTo>
                    <a:pt x="1836" y="2727"/>
                  </a:moveTo>
                  <a:lnTo>
                    <a:pt x="0" y="1668"/>
                  </a:lnTo>
                  <a:lnTo>
                    <a:pt x="6" y="0"/>
                  </a:lnTo>
                  <a:lnTo>
                    <a:pt x="1842" y="1058"/>
                  </a:lnTo>
                  <a:lnTo>
                    <a:pt x="1836" y="2727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73">
              <a:extLst>
                <a:ext uri="{FF2B5EF4-FFF2-40B4-BE49-F238E27FC236}">
                  <a16:creationId xmlns:a16="http://schemas.microsoft.com/office/drawing/2014/main" id="{7222E33A-1116-4F25-8108-ADFE6C201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78863" y="358776"/>
              <a:ext cx="2924175" cy="4329113"/>
            </a:xfrm>
            <a:custGeom>
              <a:avLst/>
              <a:gdLst>
                <a:gd name="T0" fmla="*/ 1836 w 1842"/>
                <a:gd name="T1" fmla="*/ 2727 h 2727"/>
                <a:gd name="T2" fmla="*/ 0 w 1842"/>
                <a:gd name="T3" fmla="*/ 1668 h 2727"/>
                <a:gd name="T4" fmla="*/ 6 w 1842"/>
                <a:gd name="T5" fmla="*/ 0 h 2727"/>
                <a:gd name="T6" fmla="*/ 1842 w 1842"/>
                <a:gd name="T7" fmla="*/ 1058 h 2727"/>
                <a:gd name="T8" fmla="*/ 1836 w 1842"/>
                <a:gd name="T9" fmla="*/ 2727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2" h="2727">
                  <a:moveTo>
                    <a:pt x="1836" y="2727"/>
                  </a:moveTo>
                  <a:lnTo>
                    <a:pt x="0" y="1668"/>
                  </a:lnTo>
                  <a:lnTo>
                    <a:pt x="6" y="0"/>
                  </a:lnTo>
                  <a:lnTo>
                    <a:pt x="1842" y="1058"/>
                  </a:lnTo>
                  <a:lnTo>
                    <a:pt x="1836" y="27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74">
              <a:extLst>
                <a:ext uri="{FF2B5EF4-FFF2-40B4-BE49-F238E27FC236}">
                  <a16:creationId xmlns:a16="http://schemas.microsoft.com/office/drawing/2014/main" id="{913924E4-ACD0-4DEE-8A4F-F5CF59A9C8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80088" y="4683126"/>
              <a:ext cx="2922588" cy="2171700"/>
            </a:xfrm>
            <a:custGeom>
              <a:avLst/>
              <a:gdLst>
                <a:gd name="T0" fmla="*/ 0 w 1841"/>
                <a:gd name="T1" fmla="*/ 1368 h 1368"/>
                <a:gd name="T2" fmla="*/ 1840 w 1841"/>
                <a:gd name="T3" fmla="*/ 1368 h 1368"/>
                <a:gd name="T4" fmla="*/ 1841 w 1841"/>
                <a:gd name="T5" fmla="*/ 1060 h 1368"/>
                <a:gd name="T6" fmla="*/ 4 w 1841"/>
                <a:gd name="T7" fmla="*/ 0 h 1368"/>
                <a:gd name="T8" fmla="*/ 0 w 1841"/>
                <a:gd name="T9" fmla="*/ 1368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1" h="1368">
                  <a:moveTo>
                    <a:pt x="0" y="1368"/>
                  </a:moveTo>
                  <a:lnTo>
                    <a:pt x="1840" y="1368"/>
                  </a:lnTo>
                  <a:lnTo>
                    <a:pt x="1841" y="1060"/>
                  </a:lnTo>
                  <a:lnTo>
                    <a:pt x="4" y="0"/>
                  </a:lnTo>
                  <a:lnTo>
                    <a:pt x="0" y="1368"/>
                  </a:lnTo>
                  <a:close/>
                </a:path>
              </a:pathLst>
            </a:custGeom>
            <a:solidFill>
              <a:srgbClr val="E75E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75">
              <a:extLst>
                <a:ext uri="{FF2B5EF4-FFF2-40B4-BE49-F238E27FC236}">
                  <a16:creationId xmlns:a16="http://schemas.microsoft.com/office/drawing/2014/main" id="{C0097887-7B91-41FF-A200-183D39547A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86438" y="3005139"/>
              <a:ext cx="5807075" cy="3360738"/>
            </a:xfrm>
            <a:custGeom>
              <a:avLst/>
              <a:gdLst>
                <a:gd name="T0" fmla="*/ 0 w 3658"/>
                <a:gd name="T1" fmla="*/ 1057 h 2117"/>
                <a:gd name="T2" fmla="*/ 1822 w 3658"/>
                <a:gd name="T3" fmla="*/ 0 h 2117"/>
                <a:gd name="T4" fmla="*/ 3658 w 3658"/>
                <a:gd name="T5" fmla="*/ 1059 h 2117"/>
                <a:gd name="T6" fmla="*/ 1837 w 3658"/>
                <a:gd name="T7" fmla="*/ 2117 h 2117"/>
                <a:gd name="T8" fmla="*/ 0 w 3658"/>
                <a:gd name="T9" fmla="*/ 1057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8" h="2117">
                  <a:moveTo>
                    <a:pt x="0" y="1057"/>
                  </a:moveTo>
                  <a:lnTo>
                    <a:pt x="1822" y="0"/>
                  </a:lnTo>
                  <a:lnTo>
                    <a:pt x="3658" y="1059"/>
                  </a:lnTo>
                  <a:lnTo>
                    <a:pt x="1837" y="2117"/>
                  </a:lnTo>
                  <a:lnTo>
                    <a:pt x="0" y="1057"/>
                  </a:lnTo>
                  <a:close/>
                </a:path>
              </a:pathLst>
            </a:custGeom>
            <a:solidFill>
              <a:srgbClr val="FF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76">
              <a:extLst>
                <a:ext uri="{FF2B5EF4-FFF2-40B4-BE49-F238E27FC236}">
                  <a16:creationId xmlns:a16="http://schemas.microsoft.com/office/drawing/2014/main" id="{A9347287-2688-45C0-B47C-7852292248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1088" y="4686301"/>
              <a:ext cx="2892425" cy="2168525"/>
            </a:xfrm>
            <a:custGeom>
              <a:avLst/>
              <a:gdLst>
                <a:gd name="T0" fmla="*/ 0 w 1822"/>
                <a:gd name="T1" fmla="*/ 1366 h 1366"/>
                <a:gd name="T2" fmla="*/ 1819 w 1822"/>
                <a:gd name="T3" fmla="*/ 1366 h 1366"/>
                <a:gd name="T4" fmla="*/ 1822 w 1822"/>
                <a:gd name="T5" fmla="*/ 0 h 1366"/>
                <a:gd name="T6" fmla="*/ 1 w 1822"/>
                <a:gd name="T7" fmla="*/ 1058 h 1366"/>
                <a:gd name="T8" fmla="*/ 0 w 1822"/>
                <a:gd name="T9" fmla="*/ 1366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2" h="1366">
                  <a:moveTo>
                    <a:pt x="0" y="1366"/>
                  </a:moveTo>
                  <a:lnTo>
                    <a:pt x="1819" y="1366"/>
                  </a:lnTo>
                  <a:lnTo>
                    <a:pt x="1822" y="0"/>
                  </a:lnTo>
                  <a:lnTo>
                    <a:pt x="1" y="1058"/>
                  </a:lnTo>
                  <a:lnTo>
                    <a:pt x="0" y="1366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77">
              <a:extLst>
                <a:ext uri="{FF2B5EF4-FFF2-40B4-BE49-F238E27FC236}">
                  <a16:creationId xmlns:a16="http://schemas.microsoft.com/office/drawing/2014/main" id="{32B7847F-B43F-421E-AD7C-3B35E152FC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67625" y="3194051"/>
              <a:ext cx="112713" cy="917575"/>
            </a:xfrm>
            <a:custGeom>
              <a:avLst/>
              <a:gdLst>
                <a:gd name="T0" fmla="*/ 39 w 71"/>
                <a:gd name="T1" fmla="*/ 579 h 579"/>
                <a:gd name="T2" fmla="*/ 32 w 71"/>
                <a:gd name="T3" fmla="*/ 579 h 579"/>
                <a:gd name="T4" fmla="*/ 0 w 71"/>
                <a:gd name="T5" fmla="*/ 548 h 579"/>
                <a:gd name="T6" fmla="*/ 0 w 71"/>
                <a:gd name="T7" fmla="*/ 32 h 579"/>
                <a:gd name="T8" fmla="*/ 32 w 71"/>
                <a:gd name="T9" fmla="*/ 0 h 579"/>
                <a:gd name="T10" fmla="*/ 39 w 71"/>
                <a:gd name="T11" fmla="*/ 0 h 579"/>
                <a:gd name="T12" fmla="*/ 71 w 71"/>
                <a:gd name="T13" fmla="*/ 32 h 579"/>
                <a:gd name="T14" fmla="*/ 71 w 71"/>
                <a:gd name="T15" fmla="*/ 548 h 579"/>
                <a:gd name="T16" fmla="*/ 39 w 71"/>
                <a:gd name="T17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579">
                  <a:moveTo>
                    <a:pt x="39" y="579"/>
                  </a:moveTo>
                  <a:cubicBezTo>
                    <a:pt x="32" y="579"/>
                    <a:pt x="32" y="579"/>
                    <a:pt x="32" y="579"/>
                  </a:cubicBezTo>
                  <a:cubicBezTo>
                    <a:pt x="15" y="579"/>
                    <a:pt x="0" y="565"/>
                    <a:pt x="0" y="54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5" y="0"/>
                    <a:pt x="3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7" y="0"/>
                    <a:pt x="71" y="14"/>
                    <a:pt x="71" y="32"/>
                  </a:cubicBezTo>
                  <a:cubicBezTo>
                    <a:pt x="71" y="548"/>
                    <a:pt x="71" y="548"/>
                    <a:pt x="71" y="548"/>
                  </a:cubicBezTo>
                  <a:cubicBezTo>
                    <a:pt x="71" y="565"/>
                    <a:pt x="57" y="579"/>
                    <a:pt x="39" y="579"/>
                  </a:cubicBezTo>
                  <a:close/>
                </a:path>
              </a:pathLst>
            </a:custGeom>
            <a:solidFill>
              <a:srgbClr val="F1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78">
              <a:extLst>
                <a:ext uri="{FF2B5EF4-FFF2-40B4-BE49-F238E27FC236}">
                  <a16:creationId xmlns:a16="http://schemas.microsoft.com/office/drawing/2014/main" id="{058A8117-92C8-498F-8495-5B95D7AC36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9500" y="4510089"/>
              <a:ext cx="111125" cy="917575"/>
            </a:xfrm>
            <a:custGeom>
              <a:avLst/>
              <a:gdLst>
                <a:gd name="T0" fmla="*/ 39 w 70"/>
                <a:gd name="T1" fmla="*/ 579 h 579"/>
                <a:gd name="T2" fmla="*/ 32 w 70"/>
                <a:gd name="T3" fmla="*/ 579 h 579"/>
                <a:gd name="T4" fmla="*/ 0 w 70"/>
                <a:gd name="T5" fmla="*/ 547 h 579"/>
                <a:gd name="T6" fmla="*/ 0 w 70"/>
                <a:gd name="T7" fmla="*/ 31 h 579"/>
                <a:gd name="T8" fmla="*/ 32 w 70"/>
                <a:gd name="T9" fmla="*/ 0 h 579"/>
                <a:gd name="T10" fmla="*/ 39 w 70"/>
                <a:gd name="T11" fmla="*/ 0 h 579"/>
                <a:gd name="T12" fmla="*/ 70 w 70"/>
                <a:gd name="T13" fmla="*/ 31 h 579"/>
                <a:gd name="T14" fmla="*/ 70 w 70"/>
                <a:gd name="T15" fmla="*/ 547 h 579"/>
                <a:gd name="T16" fmla="*/ 39 w 70"/>
                <a:gd name="T17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579">
                  <a:moveTo>
                    <a:pt x="39" y="579"/>
                  </a:moveTo>
                  <a:cubicBezTo>
                    <a:pt x="32" y="579"/>
                    <a:pt x="32" y="579"/>
                    <a:pt x="32" y="579"/>
                  </a:cubicBezTo>
                  <a:cubicBezTo>
                    <a:pt x="14" y="579"/>
                    <a:pt x="0" y="565"/>
                    <a:pt x="0" y="5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6" y="0"/>
                    <a:pt x="70" y="14"/>
                    <a:pt x="70" y="31"/>
                  </a:cubicBezTo>
                  <a:cubicBezTo>
                    <a:pt x="70" y="547"/>
                    <a:pt x="70" y="547"/>
                    <a:pt x="70" y="547"/>
                  </a:cubicBezTo>
                  <a:cubicBezTo>
                    <a:pt x="70" y="565"/>
                    <a:pt x="56" y="579"/>
                    <a:pt x="39" y="579"/>
                  </a:cubicBezTo>
                  <a:close/>
                </a:path>
              </a:pathLst>
            </a:custGeom>
            <a:solidFill>
              <a:srgbClr val="F1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79">
              <a:extLst>
                <a:ext uri="{FF2B5EF4-FFF2-40B4-BE49-F238E27FC236}">
                  <a16:creationId xmlns:a16="http://schemas.microsoft.com/office/drawing/2014/main" id="{2911312D-5E7F-40FA-A03E-14E165C8DA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5988" y="3883026"/>
              <a:ext cx="112713" cy="919163"/>
            </a:xfrm>
            <a:custGeom>
              <a:avLst/>
              <a:gdLst>
                <a:gd name="T0" fmla="*/ 39 w 71"/>
                <a:gd name="T1" fmla="*/ 580 h 580"/>
                <a:gd name="T2" fmla="*/ 32 w 71"/>
                <a:gd name="T3" fmla="*/ 580 h 580"/>
                <a:gd name="T4" fmla="*/ 0 w 71"/>
                <a:gd name="T5" fmla="*/ 548 h 580"/>
                <a:gd name="T6" fmla="*/ 0 w 71"/>
                <a:gd name="T7" fmla="*/ 32 h 580"/>
                <a:gd name="T8" fmla="*/ 32 w 71"/>
                <a:gd name="T9" fmla="*/ 0 h 580"/>
                <a:gd name="T10" fmla="*/ 39 w 71"/>
                <a:gd name="T11" fmla="*/ 0 h 580"/>
                <a:gd name="T12" fmla="*/ 71 w 71"/>
                <a:gd name="T13" fmla="*/ 32 h 580"/>
                <a:gd name="T14" fmla="*/ 71 w 71"/>
                <a:gd name="T15" fmla="*/ 548 h 580"/>
                <a:gd name="T16" fmla="*/ 39 w 71"/>
                <a:gd name="T17" fmla="*/ 58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580">
                  <a:moveTo>
                    <a:pt x="39" y="580"/>
                  </a:moveTo>
                  <a:cubicBezTo>
                    <a:pt x="32" y="580"/>
                    <a:pt x="32" y="580"/>
                    <a:pt x="32" y="580"/>
                  </a:cubicBezTo>
                  <a:cubicBezTo>
                    <a:pt x="15" y="580"/>
                    <a:pt x="0" y="565"/>
                    <a:pt x="0" y="54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7" y="0"/>
                    <a:pt x="71" y="15"/>
                    <a:pt x="71" y="32"/>
                  </a:cubicBezTo>
                  <a:cubicBezTo>
                    <a:pt x="71" y="548"/>
                    <a:pt x="71" y="548"/>
                    <a:pt x="71" y="548"/>
                  </a:cubicBezTo>
                  <a:cubicBezTo>
                    <a:pt x="71" y="565"/>
                    <a:pt x="57" y="580"/>
                    <a:pt x="39" y="580"/>
                  </a:cubicBezTo>
                  <a:close/>
                </a:path>
              </a:pathLst>
            </a:custGeom>
            <a:solidFill>
              <a:srgbClr val="F1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80">
              <a:extLst>
                <a:ext uri="{FF2B5EF4-FFF2-40B4-BE49-F238E27FC236}">
                  <a16:creationId xmlns:a16="http://schemas.microsoft.com/office/drawing/2014/main" id="{77589261-AAFE-4B8D-83FE-DDA4EC7A84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23175" y="3149601"/>
              <a:ext cx="2405063" cy="1454150"/>
            </a:xfrm>
            <a:custGeom>
              <a:avLst/>
              <a:gdLst>
                <a:gd name="T0" fmla="*/ 1515 w 1515"/>
                <a:gd name="T1" fmla="*/ 873 h 916"/>
                <a:gd name="T2" fmla="*/ 1515 w 1515"/>
                <a:gd name="T3" fmla="*/ 916 h 916"/>
                <a:gd name="T4" fmla="*/ 0 w 1515"/>
                <a:gd name="T5" fmla="*/ 43 h 916"/>
                <a:gd name="T6" fmla="*/ 1 w 1515"/>
                <a:gd name="T7" fmla="*/ 0 h 916"/>
                <a:gd name="T8" fmla="*/ 1515 w 1515"/>
                <a:gd name="T9" fmla="*/ 873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5" h="916">
                  <a:moveTo>
                    <a:pt x="1515" y="873"/>
                  </a:moveTo>
                  <a:lnTo>
                    <a:pt x="1515" y="916"/>
                  </a:lnTo>
                  <a:lnTo>
                    <a:pt x="0" y="43"/>
                  </a:lnTo>
                  <a:lnTo>
                    <a:pt x="1" y="0"/>
                  </a:lnTo>
                  <a:lnTo>
                    <a:pt x="1515" y="873"/>
                  </a:lnTo>
                  <a:close/>
                </a:path>
              </a:pathLst>
            </a:custGeom>
            <a:solidFill>
              <a:srgbClr val="CC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81">
              <a:extLst>
                <a:ext uri="{FF2B5EF4-FFF2-40B4-BE49-F238E27FC236}">
                  <a16:creationId xmlns:a16="http://schemas.microsoft.com/office/drawing/2014/main" id="{C4E6B237-E2C7-43D6-9FDE-F7E72B71D5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28238" y="3836989"/>
              <a:ext cx="1203325" cy="766763"/>
            </a:xfrm>
            <a:custGeom>
              <a:avLst/>
              <a:gdLst>
                <a:gd name="T0" fmla="*/ 0 w 758"/>
                <a:gd name="T1" fmla="*/ 440 h 483"/>
                <a:gd name="T2" fmla="*/ 758 w 758"/>
                <a:gd name="T3" fmla="*/ 0 h 483"/>
                <a:gd name="T4" fmla="*/ 758 w 758"/>
                <a:gd name="T5" fmla="*/ 43 h 483"/>
                <a:gd name="T6" fmla="*/ 0 w 758"/>
                <a:gd name="T7" fmla="*/ 483 h 483"/>
                <a:gd name="T8" fmla="*/ 0 w 758"/>
                <a:gd name="T9" fmla="*/ 44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483">
                  <a:moveTo>
                    <a:pt x="0" y="440"/>
                  </a:moveTo>
                  <a:lnTo>
                    <a:pt x="758" y="0"/>
                  </a:lnTo>
                  <a:lnTo>
                    <a:pt x="758" y="43"/>
                  </a:lnTo>
                  <a:lnTo>
                    <a:pt x="0" y="483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F2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82">
              <a:extLst>
                <a:ext uri="{FF2B5EF4-FFF2-40B4-BE49-F238E27FC236}">
                  <a16:creationId xmlns:a16="http://schemas.microsoft.com/office/drawing/2014/main" id="{C420E37C-486F-45F3-B59B-0ED59CEA50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24763" y="2451101"/>
              <a:ext cx="3606800" cy="2084388"/>
            </a:xfrm>
            <a:custGeom>
              <a:avLst/>
              <a:gdLst>
                <a:gd name="T0" fmla="*/ 0 w 2272"/>
                <a:gd name="T1" fmla="*/ 440 h 1313"/>
                <a:gd name="T2" fmla="*/ 758 w 2272"/>
                <a:gd name="T3" fmla="*/ 0 h 1313"/>
                <a:gd name="T4" fmla="*/ 2272 w 2272"/>
                <a:gd name="T5" fmla="*/ 873 h 1313"/>
                <a:gd name="T6" fmla="*/ 1514 w 2272"/>
                <a:gd name="T7" fmla="*/ 1313 h 1313"/>
                <a:gd name="T8" fmla="*/ 0 w 2272"/>
                <a:gd name="T9" fmla="*/ 440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2" h="1313">
                  <a:moveTo>
                    <a:pt x="0" y="440"/>
                  </a:moveTo>
                  <a:lnTo>
                    <a:pt x="758" y="0"/>
                  </a:lnTo>
                  <a:lnTo>
                    <a:pt x="2272" y="873"/>
                  </a:lnTo>
                  <a:lnTo>
                    <a:pt x="1514" y="1313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83">
              <a:extLst>
                <a:ext uri="{FF2B5EF4-FFF2-40B4-BE49-F238E27FC236}">
                  <a16:creationId xmlns:a16="http://schemas.microsoft.com/office/drawing/2014/main" id="{A35A3CE5-E1D7-4062-BA62-C1ED142B65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854076"/>
              <a:ext cx="1917700" cy="2933700"/>
            </a:xfrm>
            <a:custGeom>
              <a:avLst/>
              <a:gdLst>
                <a:gd name="T0" fmla="*/ 1208 w 1208"/>
                <a:gd name="T1" fmla="*/ 695 h 1848"/>
                <a:gd name="T2" fmla="*/ 1205 w 1208"/>
                <a:gd name="T3" fmla="*/ 1848 h 1848"/>
                <a:gd name="T4" fmla="*/ 0 w 1208"/>
                <a:gd name="T5" fmla="*/ 1153 h 1848"/>
                <a:gd name="T6" fmla="*/ 3 w 1208"/>
                <a:gd name="T7" fmla="*/ 0 h 1848"/>
                <a:gd name="T8" fmla="*/ 1208 w 1208"/>
                <a:gd name="T9" fmla="*/ 695 h 1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8" h="1848">
                  <a:moveTo>
                    <a:pt x="1208" y="695"/>
                  </a:moveTo>
                  <a:lnTo>
                    <a:pt x="1205" y="1848"/>
                  </a:lnTo>
                  <a:lnTo>
                    <a:pt x="0" y="1153"/>
                  </a:lnTo>
                  <a:lnTo>
                    <a:pt x="3" y="0"/>
                  </a:lnTo>
                  <a:lnTo>
                    <a:pt x="1208" y="695"/>
                  </a:lnTo>
                  <a:close/>
                </a:path>
              </a:pathLst>
            </a:custGeom>
            <a:solidFill>
              <a:srgbClr val="CC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84">
              <a:extLst>
                <a:ext uri="{FF2B5EF4-FFF2-40B4-BE49-F238E27FC236}">
                  <a16:creationId xmlns:a16="http://schemas.microsoft.com/office/drawing/2014/main" id="{09F4A150-E37D-41C3-8E1A-9C5F89A09E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85238" y="1008064"/>
              <a:ext cx="1717675" cy="2625725"/>
            </a:xfrm>
            <a:custGeom>
              <a:avLst/>
              <a:gdLst>
                <a:gd name="T0" fmla="*/ 1082 w 1082"/>
                <a:gd name="T1" fmla="*/ 622 h 1654"/>
                <a:gd name="T2" fmla="*/ 1079 w 1082"/>
                <a:gd name="T3" fmla="*/ 1654 h 1654"/>
                <a:gd name="T4" fmla="*/ 0 w 1082"/>
                <a:gd name="T5" fmla="*/ 1032 h 1654"/>
                <a:gd name="T6" fmla="*/ 3 w 1082"/>
                <a:gd name="T7" fmla="*/ 0 h 1654"/>
                <a:gd name="T8" fmla="*/ 1082 w 1082"/>
                <a:gd name="T9" fmla="*/ 622 h 1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2" h="1654">
                  <a:moveTo>
                    <a:pt x="1082" y="622"/>
                  </a:moveTo>
                  <a:lnTo>
                    <a:pt x="1079" y="1654"/>
                  </a:lnTo>
                  <a:lnTo>
                    <a:pt x="0" y="1032"/>
                  </a:lnTo>
                  <a:lnTo>
                    <a:pt x="3" y="0"/>
                  </a:lnTo>
                  <a:lnTo>
                    <a:pt x="1082" y="622"/>
                  </a:lnTo>
                  <a:close/>
                </a:path>
              </a:pathLst>
            </a:custGeom>
            <a:solidFill>
              <a:srgbClr val="E75E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85">
              <a:extLst>
                <a:ext uri="{FF2B5EF4-FFF2-40B4-BE49-F238E27FC236}">
                  <a16:creationId xmlns:a16="http://schemas.microsoft.com/office/drawing/2014/main" id="{B43CE7E7-FAC0-491D-B63E-D9984478C0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98163" y="1911351"/>
              <a:ext cx="85725" cy="1876425"/>
            </a:xfrm>
            <a:custGeom>
              <a:avLst/>
              <a:gdLst>
                <a:gd name="T0" fmla="*/ 3 w 54"/>
                <a:gd name="T1" fmla="*/ 29 h 1182"/>
                <a:gd name="T2" fmla="*/ 54 w 54"/>
                <a:gd name="T3" fmla="*/ 0 h 1182"/>
                <a:gd name="T4" fmla="*/ 50 w 54"/>
                <a:gd name="T5" fmla="*/ 1152 h 1182"/>
                <a:gd name="T6" fmla="*/ 0 w 54"/>
                <a:gd name="T7" fmla="*/ 1182 h 1182"/>
                <a:gd name="T8" fmla="*/ 3 w 54"/>
                <a:gd name="T9" fmla="*/ 29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182">
                  <a:moveTo>
                    <a:pt x="3" y="29"/>
                  </a:moveTo>
                  <a:lnTo>
                    <a:pt x="54" y="0"/>
                  </a:lnTo>
                  <a:lnTo>
                    <a:pt x="50" y="1152"/>
                  </a:lnTo>
                  <a:lnTo>
                    <a:pt x="0" y="1182"/>
                  </a:lnTo>
                  <a:lnTo>
                    <a:pt x="3" y="29"/>
                  </a:lnTo>
                  <a:close/>
                </a:path>
              </a:pathLst>
            </a:custGeom>
            <a:solidFill>
              <a:srgbClr val="FF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86">
              <a:extLst>
                <a:ext uri="{FF2B5EF4-FFF2-40B4-BE49-F238E27FC236}">
                  <a16:creationId xmlns:a16="http://schemas.microsoft.com/office/drawing/2014/main" id="{1FC084EB-6A3F-4061-BD29-5E21A14087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9988" y="808039"/>
              <a:ext cx="1993900" cy="1149350"/>
            </a:xfrm>
            <a:custGeom>
              <a:avLst/>
              <a:gdLst>
                <a:gd name="T0" fmla="*/ 0 w 1256"/>
                <a:gd name="T1" fmla="*/ 29 h 724"/>
                <a:gd name="T2" fmla="*/ 51 w 1256"/>
                <a:gd name="T3" fmla="*/ 0 h 724"/>
                <a:gd name="T4" fmla="*/ 1256 w 1256"/>
                <a:gd name="T5" fmla="*/ 695 h 724"/>
                <a:gd name="T6" fmla="*/ 1205 w 1256"/>
                <a:gd name="T7" fmla="*/ 724 h 724"/>
                <a:gd name="T8" fmla="*/ 0 w 1256"/>
                <a:gd name="T9" fmla="*/ 29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6" h="724">
                  <a:moveTo>
                    <a:pt x="0" y="29"/>
                  </a:moveTo>
                  <a:lnTo>
                    <a:pt x="51" y="0"/>
                  </a:lnTo>
                  <a:lnTo>
                    <a:pt x="1256" y="695"/>
                  </a:lnTo>
                  <a:lnTo>
                    <a:pt x="1205" y="724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2F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87">
              <a:extLst>
                <a:ext uri="{FF2B5EF4-FFF2-40B4-BE49-F238E27FC236}">
                  <a16:creationId xmlns:a16="http://schemas.microsoft.com/office/drawing/2014/main" id="{7EE8AB53-A068-4184-8E26-AF629680D0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85238" y="1719264"/>
              <a:ext cx="542925" cy="1089025"/>
            </a:xfrm>
            <a:custGeom>
              <a:avLst/>
              <a:gdLst>
                <a:gd name="T0" fmla="*/ 270 w 342"/>
                <a:gd name="T1" fmla="*/ 230 h 687"/>
                <a:gd name="T2" fmla="*/ 84 w 342"/>
                <a:gd name="T3" fmla="*/ 32 h 687"/>
                <a:gd name="T4" fmla="*/ 2 w 342"/>
                <a:gd name="T5" fmla="*/ 0 h 687"/>
                <a:gd name="T6" fmla="*/ 0 w 342"/>
                <a:gd name="T7" fmla="*/ 564 h 687"/>
                <a:gd name="T8" fmla="*/ 82 w 342"/>
                <a:gd name="T9" fmla="*/ 627 h 687"/>
                <a:gd name="T10" fmla="*/ 146 w 342"/>
                <a:gd name="T11" fmla="*/ 655 h 687"/>
                <a:gd name="T12" fmla="*/ 146 w 342"/>
                <a:gd name="T13" fmla="*/ 655 h 687"/>
                <a:gd name="T14" fmla="*/ 342 w 342"/>
                <a:gd name="T15" fmla="*/ 479 h 687"/>
                <a:gd name="T16" fmla="*/ 269 w 342"/>
                <a:gd name="T17" fmla="*/ 230 h 687"/>
                <a:gd name="T18" fmla="*/ 270 w 342"/>
                <a:gd name="T19" fmla="*/ 23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2" h="687">
                  <a:moveTo>
                    <a:pt x="270" y="230"/>
                  </a:moveTo>
                  <a:cubicBezTo>
                    <a:pt x="223" y="147"/>
                    <a:pt x="157" y="74"/>
                    <a:pt x="84" y="32"/>
                  </a:cubicBezTo>
                  <a:cubicBezTo>
                    <a:pt x="55" y="15"/>
                    <a:pt x="28" y="5"/>
                    <a:pt x="2" y="0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26" y="589"/>
                    <a:pt x="54" y="611"/>
                    <a:pt x="82" y="627"/>
                  </a:cubicBezTo>
                  <a:cubicBezTo>
                    <a:pt x="104" y="640"/>
                    <a:pt x="126" y="649"/>
                    <a:pt x="146" y="655"/>
                  </a:cubicBezTo>
                  <a:cubicBezTo>
                    <a:pt x="146" y="655"/>
                    <a:pt x="146" y="655"/>
                    <a:pt x="146" y="655"/>
                  </a:cubicBezTo>
                  <a:cubicBezTo>
                    <a:pt x="258" y="687"/>
                    <a:pt x="342" y="618"/>
                    <a:pt x="342" y="479"/>
                  </a:cubicBezTo>
                  <a:cubicBezTo>
                    <a:pt x="342" y="398"/>
                    <a:pt x="315" y="309"/>
                    <a:pt x="269" y="230"/>
                  </a:cubicBezTo>
                  <a:lnTo>
                    <a:pt x="270" y="230"/>
                  </a:lnTo>
                  <a:close/>
                </a:path>
              </a:pathLst>
            </a:custGeom>
            <a:solidFill>
              <a:srgbClr val="C95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88">
              <a:extLst>
                <a:ext uri="{FF2B5EF4-FFF2-40B4-BE49-F238E27FC236}">
                  <a16:creationId xmlns:a16="http://schemas.microsoft.com/office/drawing/2014/main" id="{8AE94AB4-DF84-4F86-9295-60298C015B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20250" y="2825751"/>
              <a:ext cx="222250" cy="371475"/>
            </a:xfrm>
            <a:custGeom>
              <a:avLst/>
              <a:gdLst>
                <a:gd name="T0" fmla="*/ 0 w 140"/>
                <a:gd name="T1" fmla="*/ 153 h 234"/>
                <a:gd name="T2" fmla="*/ 139 w 140"/>
                <a:gd name="T3" fmla="*/ 234 h 234"/>
                <a:gd name="T4" fmla="*/ 140 w 140"/>
                <a:gd name="T5" fmla="*/ 80 h 234"/>
                <a:gd name="T6" fmla="*/ 1 w 140"/>
                <a:gd name="T7" fmla="*/ 0 h 234"/>
                <a:gd name="T8" fmla="*/ 0 w 140"/>
                <a:gd name="T9" fmla="*/ 15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234">
                  <a:moveTo>
                    <a:pt x="0" y="153"/>
                  </a:moveTo>
                  <a:lnTo>
                    <a:pt x="139" y="234"/>
                  </a:lnTo>
                  <a:lnTo>
                    <a:pt x="140" y="80"/>
                  </a:lnTo>
                  <a:lnTo>
                    <a:pt x="1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95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89">
              <a:extLst>
                <a:ext uri="{FF2B5EF4-FFF2-40B4-BE49-F238E27FC236}">
                  <a16:creationId xmlns:a16="http://schemas.microsoft.com/office/drawing/2014/main" id="{C4026FE8-245B-4A0D-A118-892D726C21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72675" y="2681289"/>
              <a:ext cx="222250" cy="719138"/>
            </a:xfrm>
            <a:custGeom>
              <a:avLst/>
              <a:gdLst>
                <a:gd name="T0" fmla="*/ 0 w 140"/>
                <a:gd name="T1" fmla="*/ 372 h 453"/>
                <a:gd name="T2" fmla="*/ 139 w 140"/>
                <a:gd name="T3" fmla="*/ 453 h 453"/>
                <a:gd name="T4" fmla="*/ 140 w 140"/>
                <a:gd name="T5" fmla="*/ 81 h 453"/>
                <a:gd name="T6" fmla="*/ 1 w 140"/>
                <a:gd name="T7" fmla="*/ 0 h 453"/>
                <a:gd name="T8" fmla="*/ 0 w 140"/>
                <a:gd name="T9" fmla="*/ 37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453">
                  <a:moveTo>
                    <a:pt x="0" y="372"/>
                  </a:moveTo>
                  <a:lnTo>
                    <a:pt x="139" y="453"/>
                  </a:lnTo>
                  <a:lnTo>
                    <a:pt x="140" y="81"/>
                  </a:lnTo>
                  <a:lnTo>
                    <a:pt x="1" y="0"/>
                  </a:lnTo>
                  <a:lnTo>
                    <a:pt x="0" y="372"/>
                  </a:lnTo>
                  <a:close/>
                </a:path>
              </a:pathLst>
            </a:custGeom>
            <a:solidFill>
              <a:srgbClr val="C95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90">
              <a:extLst>
                <a:ext uri="{FF2B5EF4-FFF2-40B4-BE49-F238E27FC236}">
                  <a16:creationId xmlns:a16="http://schemas.microsoft.com/office/drawing/2014/main" id="{5326FDC1-D9CB-42BE-A331-2D3B883F9A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31450" y="2560639"/>
              <a:ext cx="223838" cy="1046163"/>
            </a:xfrm>
            <a:custGeom>
              <a:avLst/>
              <a:gdLst>
                <a:gd name="T0" fmla="*/ 0 w 141"/>
                <a:gd name="T1" fmla="*/ 579 h 659"/>
                <a:gd name="T2" fmla="*/ 139 w 141"/>
                <a:gd name="T3" fmla="*/ 659 h 659"/>
                <a:gd name="T4" fmla="*/ 141 w 141"/>
                <a:gd name="T5" fmla="*/ 81 h 659"/>
                <a:gd name="T6" fmla="*/ 2 w 141"/>
                <a:gd name="T7" fmla="*/ 0 h 659"/>
                <a:gd name="T8" fmla="*/ 0 w 141"/>
                <a:gd name="T9" fmla="*/ 57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659">
                  <a:moveTo>
                    <a:pt x="0" y="579"/>
                  </a:moveTo>
                  <a:lnTo>
                    <a:pt x="139" y="659"/>
                  </a:lnTo>
                  <a:lnTo>
                    <a:pt x="141" y="81"/>
                  </a:lnTo>
                  <a:lnTo>
                    <a:pt x="2" y="0"/>
                  </a:lnTo>
                  <a:lnTo>
                    <a:pt x="0" y="579"/>
                  </a:lnTo>
                  <a:close/>
                </a:path>
              </a:pathLst>
            </a:custGeom>
            <a:solidFill>
              <a:srgbClr val="C95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91">
              <a:extLst>
                <a:ext uri="{FF2B5EF4-FFF2-40B4-BE49-F238E27FC236}">
                  <a16:creationId xmlns:a16="http://schemas.microsoft.com/office/drawing/2014/main" id="{1F01FDA8-32F0-4A89-AC7A-C1082AF267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32925" y="1322389"/>
              <a:ext cx="877888" cy="1128713"/>
            </a:xfrm>
            <a:custGeom>
              <a:avLst/>
              <a:gdLst>
                <a:gd name="T0" fmla="*/ 1 w 553"/>
                <a:gd name="T1" fmla="*/ 0 h 711"/>
                <a:gd name="T2" fmla="*/ 0 w 553"/>
                <a:gd name="T3" fmla="*/ 392 h 711"/>
                <a:gd name="T4" fmla="*/ 552 w 553"/>
                <a:gd name="T5" fmla="*/ 711 h 711"/>
                <a:gd name="T6" fmla="*/ 553 w 553"/>
                <a:gd name="T7" fmla="*/ 318 h 711"/>
                <a:gd name="T8" fmla="*/ 1 w 553"/>
                <a:gd name="T9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711">
                  <a:moveTo>
                    <a:pt x="1" y="0"/>
                  </a:moveTo>
                  <a:lnTo>
                    <a:pt x="0" y="392"/>
                  </a:lnTo>
                  <a:lnTo>
                    <a:pt x="552" y="711"/>
                  </a:lnTo>
                  <a:lnTo>
                    <a:pt x="553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95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92">
              <a:extLst>
                <a:ext uri="{FF2B5EF4-FFF2-40B4-BE49-F238E27FC236}">
                  <a16:creationId xmlns:a16="http://schemas.microsoft.com/office/drawing/2014/main" id="{53ECCC0E-CC72-4B6B-BC20-BECCE805A7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58325" y="2933701"/>
              <a:ext cx="220663" cy="469900"/>
            </a:xfrm>
            <a:custGeom>
              <a:avLst/>
              <a:gdLst>
                <a:gd name="T0" fmla="*/ 139 w 139"/>
                <a:gd name="T1" fmla="*/ 79 h 296"/>
                <a:gd name="T2" fmla="*/ 139 w 139"/>
                <a:gd name="T3" fmla="*/ 296 h 296"/>
                <a:gd name="T4" fmla="*/ 0 w 139"/>
                <a:gd name="T5" fmla="*/ 216 h 296"/>
                <a:gd name="T6" fmla="*/ 0 w 139"/>
                <a:gd name="T7" fmla="*/ 0 h 296"/>
                <a:gd name="T8" fmla="*/ 139 w 139"/>
                <a:gd name="T9" fmla="*/ 79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296">
                  <a:moveTo>
                    <a:pt x="139" y="79"/>
                  </a:moveTo>
                  <a:lnTo>
                    <a:pt x="139" y="296"/>
                  </a:lnTo>
                  <a:lnTo>
                    <a:pt x="0" y="216"/>
                  </a:lnTo>
                  <a:lnTo>
                    <a:pt x="0" y="0"/>
                  </a:lnTo>
                  <a:lnTo>
                    <a:pt x="139" y="79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93">
              <a:extLst>
                <a:ext uri="{FF2B5EF4-FFF2-40B4-BE49-F238E27FC236}">
                  <a16:creationId xmlns:a16="http://schemas.microsoft.com/office/drawing/2014/main" id="{CEB9F0AB-40D5-435A-86B4-144B6A3738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78988" y="3013076"/>
              <a:ext cx="80963" cy="390525"/>
            </a:xfrm>
            <a:custGeom>
              <a:avLst/>
              <a:gdLst>
                <a:gd name="T0" fmla="*/ 0 w 51"/>
                <a:gd name="T1" fmla="*/ 29 h 246"/>
                <a:gd name="T2" fmla="*/ 51 w 51"/>
                <a:gd name="T3" fmla="*/ 0 h 246"/>
                <a:gd name="T4" fmla="*/ 50 w 51"/>
                <a:gd name="T5" fmla="*/ 217 h 246"/>
                <a:gd name="T6" fmla="*/ 0 w 51"/>
                <a:gd name="T7" fmla="*/ 246 h 246"/>
                <a:gd name="T8" fmla="*/ 0 w 51"/>
                <a:gd name="T9" fmla="*/ 2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6">
                  <a:moveTo>
                    <a:pt x="0" y="29"/>
                  </a:moveTo>
                  <a:lnTo>
                    <a:pt x="51" y="0"/>
                  </a:lnTo>
                  <a:lnTo>
                    <a:pt x="50" y="217"/>
                  </a:lnTo>
                  <a:lnTo>
                    <a:pt x="0" y="246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94">
              <a:extLst>
                <a:ext uri="{FF2B5EF4-FFF2-40B4-BE49-F238E27FC236}">
                  <a16:creationId xmlns:a16="http://schemas.microsoft.com/office/drawing/2014/main" id="{5B203B2E-D59F-4CD2-89C5-A4E2DBEE3E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58325" y="2887664"/>
              <a:ext cx="301625" cy="171450"/>
            </a:xfrm>
            <a:custGeom>
              <a:avLst/>
              <a:gdLst>
                <a:gd name="T0" fmla="*/ 0 w 190"/>
                <a:gd name="T1" fmla="*/ 29 h 108"/>
                <a:gd name="T2" fmla="*/ 51 w 190"/>
                <a:gd name="T3" fmla="*/ 0 h 108"/>
                <a:gd name="T4" fmla="*/ 190 w 190"/>
                <a:gd name="T5" fmla="*/ 79 h 108"/>
                <a:gd name="T6" fmla="*/ 139 w 190"/>
                <a:gd name="T7" fmla="*/ 108 h 108"/>
                <a:gd name="T8" fmla="*/ 0 w 190"/>
                <a:gd name="T9" fmla="*/ 2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08">
                  <a:moveTo>
                    <a:pt x="0" y="29"/>
                  </a:moveTo>
                  <a:lnTo>
                    <a:pt x="51" y="0"/>
                  </a:lnTo>
                  <a:lnTo>
                    <a:pt x="190" y="79"/>
                  </a:lnTo>
                  <a:lnTo>
                    <a:pt x="139" y="10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D4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95">
              <a:extLst>
                <a:ext uri="{FF2B5EF4-FFF2-40B4-BE49-F238E27FC236}">
                  <a16:creationId xmlns:a16="http://schemas.microsoft.com/office/drawing/2014/main" id="{E5FB5CEF-8011-490B-A3CD-1341249C0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9163" y="2789239"/>
              <a:ext cx="223838" cy="815975"/>
            </a:xfrm>
            <a:custGeom>
              <a:avLst/>
              <a:gdLst>
                <a:gd name="T0" fmla="*/ 141 w 141"/>
                <a:gd name="T1" fmla="*/ 80 h 514"/>
                <a:gd name="T2" fmla="*/ 139 w 141"/>
                <a:gd name="T3" fmla="*/ 514 h 514"/>
                <a:gd name="T4" fmla="*/ 0 w 141"/>
                <a:gd name="T5" fmla="*/ 434 h 514"/>
                <a:gd name="T6" fmla="*/ 2 w 141"/>
                <a:gd name="T7" fmla="*/ 0 h 514"/>
                <a:gd name="T8" fmla="*/ 141 w 141"/>
                <a:gd name="T9" fmla="*/ 8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514">
                  <a:moveTo>
                    <a:pt x="141" y="80"/>
                  </a:moveTo>
                  <a:lnTo>
                    <a:pt x="139" y="514"/>
                  </a:lnTo>
                  <a:lnTo>
                    <a:pt x="0" y="434"/>
                  </a:lnTo>
                  <a:lnTo>
                    <a:pt x="2" y="0"/>
                  </a:lnTo>
                  <a:lnTo>
                    <a:pt x="141" y="80"/>
                  </a:lnTo>
                  <a:close/>
                </a:path>
              </a:pathLst>
            </a:custGeom>
            <a:solidFill>
              <a:srgbClr val="FE97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96">
              <a:extLst>
                <a:ext uri="{FF2B5EF4-FFF2-40B4-BE49-F238E27FC236}">
                  <a16:creationId xmlns:a16="http://schemas.microsoft.com/office/drawing/2014/main" id="{C0D5DE7B-5CA7-4064-9838-C6350DA4A0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29825" y="2870201"/>
              <a:ext cx="82550" cy="735013"/>
            </a:xfrm>
            <a:custGeom>
              <a:avLst/>
              <a:gdLst>
                <a:gd name="T0" fmla="*/ 2 w 52"/>
                <a:gd name="T1" fmla="*/ 29 h 463"/>
                <a:gd name="T2" fmla="*/ 52 w 52"/>
                <a:gd name="T3" fmla="*/ 0 h 463"/>
                <a:gd name="T4" fmla="*/ 51 w 52"/>
                <a:gd name="T5" fmla="*/ 433 h 463"/>
                <a:gd name="T6" fmla="*/ 0 w 52"/>
                <a:gd name="T7" fmla="*/ 463 h 463"/>
                <a:gd name="T8" fmla="*/ 2 w 52"/>
                <a:gd name="T9" fmla="*/ 2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63">
                  <a:moveTo>
                    <a:pt x="2" y="29"/>
                  </a:moveTo>
                  <a:lnTo>
                    <a:pt x="52" y="0"/>
                  </a:lnTo>
                  <a:lnTo>
                    <a:pt x="51" y="433"/>
                  </a:lnTo>
                  <a:lnTo>
                    <a:pt x="0" y="463"/>
                  </a:lnTo>
                  <a:lnTo>
                    <a:pt x="2" y="29"/>
                  </a:lnTo>
                  <a:close/>
                </a:path>
              </a:pathLst>
            </a:custGeom>
            <a:solidFill>
              <a:srgbClr val="FFD4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97">
              <a:extLst>
                <a:ext uri="{FF2B5EF4-FFF2-40B4-BE49-F238E27FC236}">
                  <a16:creationId xmlns:a16="http://schemas.microsoft.com/office/drawing/2014/main" id="{CABF9C8E-77B9-4209-B109-599AF81826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12338" y="2743201"/>
              <a:ext cx="300038" cy="173038"/>
            </a:xfrm>
            <a:custGeom>
              <a:avLst/>
              <a:gdLst>
                <a:gd name="T0" fmla="*/ 0 w 189"/>
                <a:gd name="T1" fmla="*/ 29 h 109"/>
                <a:gd name="T2" fmla="*/ 50 w 189"/>
                <a:gd name="T3" fmla="*/ 0 h 109"/>
                <a:gd name="T4" fmla="*/ 189 w 189"/>
                <a:gd name="T5" fmla="*/ 80 h 109"/>
                <a:gd name="T6" fmla="*/ 139 w 189"/>
                <a:gd name="T7" fmla="*/ 109 h 109"/>
                <a:gd name="T8" fmla="*/ 0 w 189"/>
                <a:gd name="T9" fmla="*/ 2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09">
                  <a:moveTo>
                    <a:pt x="0" y="29"/>
                  </a:moveTo>
                  <a:lnTo>
                    <a:pt x="50" y="0"/>
                  </a:lnTo>
                  <a:lnTo>
                    <a:pt x="189" y="80"/>
                  </a:lnTo>
                  <a:lnTo>
                    <a:pt x="139" y="10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EB5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98">
              <a:extLst>
                <a:ext uri="{FF2B5EF4-FFF2-40B4-BE49-F238E27FC236}">
                  <a16:creationId xmlns:a16="http://schemas.microsoft.com/office/drawing/2014/main" id="{53BB7400-3005-4678-8609-708A979BBB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67938" y="2668589"/>
              <a:ext cx="223838" cy="1141413"/>
            </a:xfrm>
            <a:custGeom>
              <a:avLst/>
              <a:gdLst>
                <a:gd name="T0" fmla="*/ 141 w 141"/>
                <a:gd name="T1" fmla="*/ 80 h 719"/>
                <a:gd name="T2" fmla="*/ 139 w 141"/>
                <a:gd name="T3" fmla="*/ 719 h 719"/>
                <a:gd name="T4" fmla="*/ 0 w 141"/>
                <a:gd name="T5" fmla="*/ 639 h 719"/>
                <a:gd name="T6" fmla="*/ 2 w 141"/>
                <a:gd name="T7" fmla="*/ 0 h 719"/>
                <a:gd name="T8" fmla="*/ 141 w 141"/>
                <a:gd name="T9" fmla="*/ 8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719">
                  <a:moveTo>
                    <a:pt x="141" y="80"/>
                  </a:moveTo>
                  <a:lnTo>
                    <a:pt x="139" y="719"/>
                  </a:lnTo>
                  <a:lnTo>
                    <a:pt x="0" y="639"/>
                  </a:lnTo>
                  <a:lnTo>
                    <a:pt x="2" y="0"/>
                  </a:lnTo>
                  <a:lnTo>
                    <a:pt x="141" y="80"/>
                  </a:lnTo>
                  <a:close/>
                </a:path>
              </a:pathLst>
            </a:custGeom>
            <a:solidFill>
              <a:srgbClr val="FF79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99">
              <a:extLst>
                <a:ext uri="{FF2B5EF4-FFF2-40B4-BE49-F238E27FC236}">
                  <a16:creationId xmlns:a16="http://schemas.microsoft.com/office/drawing/2014/main" id="{4216504C-BBD4-4F1A-BA48-44435B1C93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88600" y="2749551"/>
              <a:ext cx="84138" cy="1060450"/>
            </a:xfrm>
            <a:custGeom>
              <a:avLst/>
              <a:gdLst>
                <a:gd name="T0" fmla="*/ 2 w 53"/>
                <a:gd name="T1" fmla="*/ 29 h 668"/>
                <a:gd name="T2" fmla="*/ 53 w 53"/>
                <a:gd name="T3" fmla="*/ 0 h 668"/>
                <a:gd name="T4" fmla="*/ 51 w 53"/>
                <a:gd name="T5" fmla="*/ 639 h 668"/>
                <a:gd name="T6" fmla="*/ 0 w 53"/>
                <a:gd name="T7" fmla="*/ 668 h 668"/>
                <a:gd name="T8" fmla="*/ 2 w 53"/>
                <a:gd name="T9" fmla="*/ 29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668">
                  <a:moveTo>
                    <a:pt x="2" y="29"/>
                  </a:moveTo>
                  <a:lnTo>
                    <a:pt x="53" y="0"/>
                  </a:lnTo>
                  <a:lnTo>
                    <a:pt x="51" y="639"/>
                  </a:lnTo>
                  <a:lnTo>
                    <a:pt x="0" y="668"/>
                  </a:lnTo>
                  <a:lnTo>
                    <a:pt x="2" y="29"/>
                  </a:lnTo>
                  <a:close/>
                </a:path>
              </a:pathLst>
            </a:custGeom>
            <a:solidFill>
              <a:srgbClr val="FEB5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00">
              <a:extLst>
                <a:ext uri="{FF2B5EF4-FFF2-40B4-BE49-F238E27FC236}">
                  <a16:creationId xmlns:a16="http://schemas.microsoft.com/office/drawing/2014/main" id="{2AD3E004-486D-4CEB-B837-05209016D8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71113" y="2620964"/>
              <a:ext cx="301625" cy="174625"/>
            </a:xfrm>
            <a:custGeom>
              <a:avLst/>
              <a:gdLst>
                <a:gd name="T0" fmla="*/ 0 w 190"/>
                <a:gd name="T1" fmla="*/ 30 h 110"/>
                <a:gd name="T2" fmla="*/ 51 w 190"/>
                <a:gd name="T3" fmla="*/ 0 h 110"/>
                <a:gd name="T4" fmla="*/ 190 w 190"/>
                <a:gd name="T5" fmla="*/ 81 h 110"/>
                <a:gd name="T6" fmla="*/ 139 w 190"/>
                <a:gd name="T7" fmla="*/ 110 h 110"/>
                <a:gd name="T8" fmla="*/ 0 w 190"/>
                <a:gd name="T9" fmla="*/ 3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10">
                  <a:moveTo>
                    <a:pt x="0" y="30"/>
                  </a:moveTo>
                  <a:lnTo>
                    <a:pt x="51" y="0"/>
                  </a:lnTo>
                  <a:lnTo>
                    <a:pt x="190" y="81"/>
                  </a:lnTo>
                  <a:lnTo>
                    <a:pt x="139" y="11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98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01">
              <a:extLst>
                <a:ext uri="{FF2B5EF4-FFF2-40B4-BE49-F238E27FC236}">
                  <a16:creationId xmlns:a16="http://schemas.microsoft.com/office/drawing/2014/main" id="{CACD7A26-097B-4574-B32F-B3572A3360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82113" y="998539"/>
              <a:ext cx="879475" cy="1490663"/>
            </a:xfrm>
            <a:custGeom>
              <a:avLst/>
              <a:gdLst>
                <a:gd name="T0" fmla="*/ 554 w 554"/>
                <a:gd name="T1" fmla="*/ 319 h 939"/>
                <a:gd name="T2" fmla="*/ 552 w 554"/>
                <a:gd name="T3" fmla="*/ 939 h 939"/>
                <a:gd name="T4" fmla="*/ 0 w 554"/>
                <a:gd name="T5" fmla="*/ 620 h 939"/>
                <a:gd name="T6" fmla="*/ 2 w 554"/>
                <a:gd name="T7" fmla="*/ 0 h 939"/>
                <a:gd name="T8" fmla="*/ 554 w 554"/>
                <a:gd name="T9" fmla="*/ 31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4" h="939">
                  <a:moveTo>
                    <a:pt x="554" y="319"/>
                  </a:moveTo>
                  <a:lnTo>
                    <a:pt x="552" y="939"/>
                  </a:lnTo>
                  <a:lnTo>
                    <a:pt x="0" y="620"/>
                  </a:lnTo>
                  <a:lnTo>
                    <a:pt x="2" y="0"/>
                  </a:lnTo>
                  <a:lnTo>
                    <a:pt x="554" y="319"/>
                  </a:lnTo>
                  <a:close/>
                </a:path>
              </a:pathLst>
            </a:custGeom>
            <a:solidFill>
              <a:srgbClr val="FF79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02">
              <a:extLst>
                <a:ext uri="{FF2B5EF4-FFF2-40B4-BE49-F238E27FC236}">
                  <a16:creationId xmlns:a16="http://schemas.microsoft.com/office/drawing/2014/main" id="{94209972-EAB6-4D94-AE92-885DCCD44D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58413" y="1485901"/>
              <a:ext cx="34925" cy="1003300"/>
            </a:xfrm>
            <a:custGeom>
              <a:avLst/>
              <a:gdLst>
                <a:gd name="T0" fmla="*/ 2 w 22"/>
                <a:gd name="T1" fmla="*/ 12 h 632"/>
                <a:gd name="T2" fmla="*/ 22 w 22"/>
                <a:gd name="T3" fmla="*/ 0 h 632"/>
                <a:gd name="T4" fmla="*/ 21 w 22"/>
                <a:gd name="T5" fmla="*/ 620 h 632"/>
                <a:gd name="T6" fmla="*/ 0 w 22"/>
                <a:gd name="T7" fmla="*/ 632 h 632"/>
                <a:gd name="T8" fmla="*/ 2 w 22"/>
                <a:gd name="T9" fmla="*/ 12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32">
                  <a:moveTo>
                    <a:pt x="2" y="12"/>
                  </a:moveTo>
                  <a:lnTo>
                    <a:pt x="22" y="0"/>
                  </a:lnTo>
                  <a:lnTo>
                    <a:pt x="21" y="620"/>
                  </a:lnTo>
                  <a:lnTo>
                    <a:pt x="0" y="632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FBB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03">
              <a:extLst>
                <a:ext uri="{FF2B5EF4-FFF2-40B4-BE49-F238E27FC236}">
                  <a16:creationId xmlns:a16="http://schemas.microsoft.com/office/drawing/2014/main" id="{E8D1020C-16FB-4FB5-BA88-E7B7C58DAB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85288" y="981076"/>
              <a:ext cx="908050" cy="523875"/>
            </a:xfrm>
            <a:custGeom>
              <a:avLst/>
              <a:gdLst>
                <a:gd name="T0" fmla="*/ 0 w 572"/>
                <a:gd name="T1" fmla="*/ 11 h 330"/>
                <a:gd name="T2" fmla="*/ 20 w 572"/>
                <a:gd name="T3" fmla="*/ 0 h 330"/>
                <a:gd name="T4" fmla="*/ 572 w 572"/>
                <a:gd name="T5" fmla="*/ 318 h 330"/>
                <a:gd name="T6" fmla="*/ 552 w 572"/>
                <a:gd name="T7" fmla="*/ 330 h 330"/>
                <a:gd name="T8" fmla="*/ 0 w 572"/>
                <a:gd name="T9" fmla="*/ 11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2" h="330">
                  <a:moveTo>
                    <a:pt x="0" y="11"/>
                  </a:moveTo>
                  <a:lnTo>
                    <a:pt x="20" y="0"/>
                  </a:lnTo>
                  <a:lnTo>
                    <a:pt x="572" y="318"/>
                  </a:lnTo>
                  <a:lnTo>
                    <a:pt x="552" y="33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A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04">
              <a:extLst>
                <a:ext uri="{FF2B5EF4-FFF2-40B4-BE49-F238E27FC236}">
                  <a16:creationId xmlns:a16="http://schemas.microsoft.com/office/drawing/2014/main" id="{80E787D7-13A8-4553-8D9A-50FC7AF623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63063" y="1641476"/>
              <a:ext cx="830263" cy="893763"/>
            </a:xfrm>
            <a:custGeom>
              <a:avLst/>
              <a:gdLst>
                <a:gd name="T0" fmla="*/ 0 w 523"/>
                <a:gd name="T1" fmla="*/ 48 h 563"/>
                <a:gd name="T2" fmla="*/ 0 w 523"/>
                <a:gd name="T3" fmla="*/ 268 h 563"/>
                <a:gd name="T4" fmla="*/ 523 w 523"/>
                <a:gd name="T5" fmla="*/ 563 h 563"/>
                <a:gd name="T6" fmla="*/ 523 w 523"/>
                <a:gd name="T7" fmla="*/ 35 h 563"/>
                <a:gd name="T8" fmla="*/ 448 w 523"/>
                <a:gd name="T9" fmla="*/ 134 h 563"/>
                <a:gd name="T10" fmla="*/ 378 w 523"/>
                <a:gd name="T11" fmla="*/ 50 h 563"/>
                <a:gd name="T12" fmla="*/ 225 w 523"/>
                <a:gd name="T13" fmla="*/ 174 h 563"/>
                <a:gd name="T14" fmla="*/ 122 w 523"/>
                <a:gd name="T15" fmla="*/ 0 h 563"/>
                <a:gd name="T16" fmla="*/ 0 w 523"/>
                <a:gd name="T17" fmla="*/ 48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3" h="563">
                  <a:moveTo>
                    <a:pt x="0" y="48"/>
                  </a:moveTo>
                  <a:lnTo>
                    <a:pt x="0" y="268"/>
                  </a:lnTo>
                  <a:lnTo>
                    <a:pt x="523" y="563"/>
                  </a:lnTo>
                  <a:lnTo>
                    <a:pt x="523" y="35"/>
                  </a:lnTo>
                  <a:lnTo>
                    <a:pt x="448" y="134"/>
                  </a:lnTo>
                  <a:lnTo>
                    <a:pt x="378" y="50"/>
                  </a:lnTo>
                  <a:lnTo>
                    <a:pt x="225" y="174"/>
                  </a:lnTo>
                  <a:lnTo>
                    <a:pt x="122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98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05">
              <a:extLst>
                <a:ext uri="{FF2B5EF4-FFF2-40B4-BE49-F238E27FC236}">
                  <a16:creationId xmlns:a16="http://schemas.microsoft.com/office/drawing/2014/main" id="{DAFCE7F3-D0BF-4E83-91B4-1CAAFB9AD3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63138" y="1666876"/>
              <a:ext cx="174625" cy="187325"/>
            </a:xfrm>
            <a:custGeom>
              <a:avLst/>
              <a:gdLst>
                <a:gd name="T0" fmla="*/ 52 w 110"/>
                <a:gd name="T1" fmla="*/ 0 h 118"/>
                <a:gd name="T2" fmla="*/ 0 w 110"/>
                <a:gd name="T3" fmla="*/ 34 h 118"/>
                <a:gd name="T4" fmla="*/ 70 w 110"/>
                <a:gd name="T5" fmla="*/ 118 h 118"/>
                <a:gd name="T6" fmla="*/ 110 w 110"/>
                <a:gd name="T7" fmla="*/ 68 h 118"/>
                <a:gd name="T8" fmla="*/ 52 w 110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18">
                  <a:moveTo>
                    <a:pt x="52" y="0"/>
                  </a:moveTo>
                  <a:lnTo>
                    <a:pt x="0" y="34"/>
                  </a:lnTo>
                  <a:lnTo>
                    <a:pt x="70" y="118"/>
                  </a:lnTo>
                  <a:lnTo>
                    <a:pt x="110" y="6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B5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06">
              <a:extLst>
                <a:ext uri="{FF2B5EF4-FFF2-40B4-BE49-F238E27FC236}">
                  <a16:creationId xmlns:a16="http://schemas.microsoft.com/office/drawing/2014/main" id="{AB54E3D8-B8DF-4F09-ADA3-C10EAD3D4C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56738" y="1600201"/>
              <a:ext cx="244475" cy="317500"/>
            </a:xfrm>
            <a:custGeom>
              <a:avLst/>
              <a:gdLst>
                <a:gd name="T0" fmla="*/ 154 w 154"/>
                <a:gd name="T1" fmla="*/ 158 h 200"/>
                <a:gd name="T2" fmla="*/ 50 w 154"/>
                <a:gd name="T3" fmla="*/ 0 h 200"/>
                <a:gd name="T4" fmla="*/ 0 w 154"/>
                <a:gd name="T5" fmla="*/ 26 h 200"/>
                <a:gd name="T6" fmla="*/ 103 w 154"/>
                <a:gd name="T7" fmla="*/ 200 h 200"/>
                <a:gd name="T8" fmla="*/ 154 w 154"/>
                <a:gd name="T9" fmla="*/ 1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200">
                  <a:moveTo>
                    <a:pt x="154" y="158"/>
                  </a:moveTo>
                  <a:lnTo>
                    <a:pt x="50" y="0"/>
                  </a:lnTo>
                  <a:lnTo>
                    <a:pt x="0" y="26"/>
                  </a:lnTo>
                  <a:lnTo>
                    <a:pt x="103" y="200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FFB5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07">
              <a:extLst>
                <a:ext uri="{FF2B5EF4-FFF2-40B4-BE49-F238E27FC236}">
                  <a16:creationId xmlns:a16="http://schemas.microsoft.com/office/drawing/2014/main" id="{7EB81176-325D-4FDE-9004-F49F7FCF1E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63063" y="1600201"/>
              <a:ext cx="273050" cy="117475"/>
            </a:xfrm>
            <a:custGeom>
              <a:avLst/>
              <a:gdLst>
                <a:gd name="T0" fmla="*/ 122 w 172"/>
                <a:gd name="T1" fmla="*/ 26 h 74"/>
                <a:gd name="T2" fmla="*/ 172 w 172"/>
                <a:gd name="T3" fmla="*/ 0 h 74"/>
                <a:gd name="T4" fmla="*/ 36 w 172"/>
                <a:gd name="T5" fmla="*/ 47 h 74"/>
                <a:gd name="T6" fmla="*/ 0 w 172"/>
                <a:gd name="T7" fmla="*/ 74 h 74"/>
                <a:gd name="T8" fmla="*/ 122 w 172"/>
                <a:gd name="T9" fmla="*/ 2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74">
                  <a:moveTo>
                    <a:pt x="122" y="26"/>
                  </a:moveTo>
                  <a:lnTo>
                    <a:pt x="172" y="0"/>
                  </a:lnTo>
                  <a:lnTo>
                    <a:pt x="36" y="47"/>
                  </a:lnTo>
                  <a:lnTo>
                    <a:pt x="0" y="74"/>
                  </a:lnTo>
                  <a:lnTo>
                    <a:pt x="122" y="26"/>
                  </a:lnTo>
                  <a:close/>
                </a:path>
              </a:pathLst>
            </a:custGeom>
            <a:solidFill>
              <a:srgbClr val="FEE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08">
              <a:extLst>
                <a:ext uri="{FF2B5EF4-FFF2-40B4-BE49-F238E27FC236}">
                  <a16:creationId xmlns:a16="http://schemas.microsoft.com/office/drawing/2014/main" id="{8BE08E56-8B59-4147-A1D8-20E2DD1B8D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93325" y="1658939"/>
              <a:ext cx="65088" cy="876300"/>
            </a:xfrm>
            <a:custGeom>
              <a:avLst/>
              <a:gdLst>
                <a:gd name="T0" fmla="*/ 0 w 41"/>
                <a:gd name="T1" fmla="*/ 24 h 552"/>
                <a:gd name="T2" fmla="*/ 41 w 41"/>
                <a:gd name="T3" fmla="*/ 0 h 552"/>
                <a:gd name="T4" fmla="*/ 41 w 41"/>
                <a:gd name="T5" fmla="*/ 523 h 552"/>
                <a:gd name="T6" fmla="*/ 0 w 41"/>
                <a:gd name="T7" fmla="*/ 552 h 552"/>
                <a:gd name="T8" fmla="*/ 0 w 41"/>
                <a:gd name="T9" fmla="*/ 24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52">
                  <a:moveTo>
                    <a:pt x="0" y="24"/>
                  </a:moveTo>
                  <a:lnTo>
                    <a:pt x="41" y="0"/>
                  </a:lnTo>
                  <a:lnTo>
                    <a:pt x="41" y="523"/>
                  </a:lnTo>
                  <a:lnTo>
                    <a:pt x="0" y="552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09">
              <a:extLst>
                <a:ext uri="{FF2B5EF4-FFF2-40B4-BE49-F238E27FC236}">
                  <a16:creationId xmlns:a16="http://schemas.microsoft.com/office/drawing/2014/main" id="{ABAA2C21-2A02-4973-9991-D23054558E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48700" y="2103439"/>
              <a:ext cx="176213" cy="611188"/>
            </a:xfrm>
            <a:custGeom>
              <a:avLst/>
              <a:gdLst>
                <a:gd name="T0" fmla="*/ 0 w 111"/>
                <a:gd name="T1" fmla="*/ 24 h 385"/>
                <a:gd name="T2" fmla="*/ 41 w 111"/>
                <a:gd name="T3" fmla="*/ 0 h 385"/>
                <a:gd name="T4" fmla="*/ 111 w 111"/>
                <a:gd name="T5" fmla="*/ 360 h 385"/>
                <a:gd name="T6" fmla="*/ 70 w 111"/>
                <a:gd name="T7" fmla="*/ 385 h 385"/>
                <a:gd name="T8" fmla="*/ 0 w 111"/>
                <a:gd name="T9" fmla="*/ 24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385">
                  <a:moveTo>
                    <a:pt x="0" y="24"/>
                  </a:moveTo>
                  <a:lnTo>
                    <a:pt x="41" y="0"/>
                  </a:lnTo>
                  <a:lnTo>
                    <a:pt x="111" y="360"/>
                  </a:lnTo>
                  <a:lnTo>
                    <a:pt x="70" y="385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B5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10">
              <a:extLst>
                <a:ext uri="{FF2B5EF4-FFF2-40B4-BE49-F238E27FC236}">
                  <a16:creationId xmlns:a16="http://schemas.microsoft.com/office/drawing/2014/main" id="{947EDD76-CC14-468F-B401-A8B032BEAF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24850" y="1501776"/>
              <a:ext cx="390525" cy="117475"/>
            </a:xfrm>
            <a:custGeom>
              <a:avLst/>
              <a:gdLst>
                <a:gd name="T0" fmla="*/ 0 w 246"/>
                <a:gd name="T1" fmla="*/ 54 h 74"/>
                <a:gd name="T2" fmla="*/ 42 w 246"/>
                <a:gd name="T3" fmla="*/ 30 h 74"/>
                <a:gd name="T4" fmla="*/ 246 w 246"/>
                <a:gd name="T5" fmla="*/ 50 h 74"/>
                <a:gd name="T6" fmla="*/ 204 w 246"/>
                <a:gd name="T7" fmla="*/ 74 h 74"/>
                <a:gd name="T8" fmla="*/ 0 w 246"/>
                <a:gd name="T9" fmla="*/ 5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4">
                  <a:moveTo>
                    <a:pt x="0" y="54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94" y="0"/>
                    <a:pt x="167" y="4"/>
                    <a:pt x="246" y="50"/>
                  </a:cubicBezTo>
                  <a:cubicBezTo>
                    <a:pt x="204" y="74"/>
                    <a:pt x="204" y="74"/>
                    <a:pt x="204" y="74"/>
                  </a:cubicBezTo>
                  <a:cubicBezTo>
                    <a:pt x="125" y="28"/>
                    <a:pt x="52" y="24"/>
                    <a:pt x="0" y="54"/>
                  </a:cubicBezTo>
                  <a:close/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11">
              <a:extLst>
                <a:ext uri="{FF2B5EF4-FFF2-40B4-BE49-F238E27FC236}">
                  <a16:creationId xmlns:a16="http://schemas.microsoft.com/office/drawing/2014/main" id="{0F55B1A7-D715-4505-80E8-D5F969C5AB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24850" y="1531939"/>
              <a:ext cx="103188" cy="55563"/>
            </a:xfrm>
            <a:custGeom>
              <a:avLst/>
              <a:gdLst>
                <a:gd name="T0" fmla="*/ 0 w 65"/>
                <a:gd name="T1" fmla="*/ 35 h 35"/>
                <a:gd name="T2" fmla="*/ 42 w 65"/>
                <a:gd name="T3" fmla="*/ 11 h 35"/>
                <a:gd name="T4" fmla="*/ 65 w 65"/>
                <a:gd name="T5" fmla="*/ 0 h 35"/>
                <a:gd name="T6" fmla="*/ 23 w 65"/>
                <a:gd name="T7" fmla="*/ 25 h 35"/>
                <a:gd name="T8" fmla="*/ 0 w 6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35">
                  <a:moveTo>
                    <a:pt x="0" y="35"/>
                  </a:moveTo>
                  <a:cubicBezTo>
                    <a:pt x="42" y="11"/>
                    <a:pt x="42" y="11"/>
                    <a:pt x="42" y="11"/>
                  </a:cubicBezTo>
                  <a:cubicBezTo>
                    <a:pt x="49" y="7"/>
                    <a:pt x="57" y="3"/>
                    <a:pt x="65" y="0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5" y="27"/>
                    <a:pt x="8" y="31"/>
                    <a:pt x="0" y="35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12">
              <a:extLst>
                <a:ext uri="{FF2B5EF4-FFF2-40B4-BE49-F238E27FC236}">
                  <a16:creationId xmlns:a16="http://schemas.microsoft.com/office/drawing/2014/main" id="{20C66AF4-9557-474F-AB57-23FE519534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1363" y="1524001"/>
              <a:ext cx="98425" cy="47625"/>
            </a:xfrm>
            <a:custGeom>
              <a:avLst/>
              <a:gdLst>
                <a:gd name="T0" fmla="*/ 0 w 62"/>
                <a:gd name="T1" fmla="*/ 30 h 30"/>
                <a:gd name="T2" fmla="*/ 42 w 62"/>
                <a:gd name="T3" fmla="*/ 5 h 30"/>
                <a:gd name="T4" fmla="*/ 62 w 62"/>
                <a:gd name="T5" fmla="*/ 0 h 30"/>
                <a:gd name="T6" fmla="*/ 21 w 62"/>
                <a:gd name="T7" fmla="*/ 24 h 30"/>
                <a:gd name="T8" fmla="*/ 0 w 62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0">
                  <a:moveTo>
                    <a:pt x="0" y="30"/>
                  </a:moveTo>
                  <a:cubicBezTo>
                    <a:pt x="42" y="5"/>
                    <a:pt x="42" y="5"/>
                    <a:pt x="42" y="5"/>
                  </a:cubicBezTo>
                  <a:cubicBezTo>
                    <a:pt x="49" y="3"/>
                    <a:pt x="55" y="1"/>
                    <a:pt x="62" y="0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4" y="25"/>
                    <a:pt x="7" y="27"/>
                    <a:pt x="0" y="30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13">
              <a:extLst>
                <a:ext uri="{FF2B5EF4-FFF2-40B4-BE49-F238E27FC236}">
                  <a16:creationId xmlns:a16="http://schemas.microsoft.com/office/drawing/2014/main" id="{8F72F676-8ECF-434A-B9AD-025A883D0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4700" y="1519239"/>
              <a:ext cx="92075" cy="42863"/>
            </a:xfrm>
            <a:custGeom>
              <a:avLst/>
              <a:gdLst>
                <a:gd name="T0" fmla="*/ 0 w 58"/>
                <a:gd name="T1" fmla="*/ 27 h 27"/>
                <a:gd name="T2" fmla="*/ 41 w 58"/>
                <a:gd name="T3" fmla="*/ 3 h 27"/>
                <a:gd name="T4" fmla="*/ 58 w 58"/>
                <a:gd name="T5" fmla="*/ 0 h 27"/>
                <a:gd name="T6" fmla="*/ 16 w 58"/>
                <a:gd name="T7" fmla="*/ 25 h 27"/>
                <a:gd name="T8" fmla="*/ 0 w 5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7">
                  <a:moveTo>
                    <a:pt x="0" y="27"/>
                  </a:moveTo>
                  <a:cubicBezTo>
                    <a:pt x="41" y="3"/>
                    <a:pt x="41" y="3"/>
                    <a:pt x="41" y="3"/>
                  </a:cubicBezTo>
                  <a:cubicBezTo>
                    <a:pt x="47" y="2"/>
                    <a:pt x="52" y="1"/>
                    <a:pt x="58" y="0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0" y="25"/>
                    <a:pt x="5" y="26"/>
                    <a:pt x="0" y="27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14">
              <a:extLst>
                <a:ext uri="{FF2B5EF4-FFF2-40B4-BE49-F238E27FC236}">
                  <a16:creationId xmlns:a16="http://schemas.microsoft.com/office/drawing/2014/main" id="{99EF3705-7B11-4DE4-A211-53B429E03A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20100" y="1519239"/>
              <a:ext cx="90488" cy="39688"/>
            </a:xfrm>
            <a:custGeom>
              <a:avLst/>
              <a:gdLst>
                <a:gd name="T0" fmla="*/ 0 w 57"/>
                <a:gd name="T1" fmla="*/ 25 h 25"/>
                <a:gd name="T2" fmla="*/ 42 w 57"/>
                <a:gd name="T3" fmla="*/ 0 h 25"/>
                <a:gd name="T4" fmla="*/ 57 w 57"/>
                <a:gd name="T5" fmla="*/ 0 h 25"/>
                <a:gd name="T6" fmla="*/ 15 w 57"/>
                <a:gd name="T7" fmla="*/ 24 h 25"/>
                <a:gd name="T8" fmla="*/ 0 w 57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5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7" y="0"/>
                    <a:pt x="52" y="0"/>
                    <a:pt x="57" y="0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0" y="24"/>
                    <a:pt x="5" y="24"/>
                    <a:pt x="0" y="25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15">
              <a:extLst>
                <a:ext uri="{FF2B5EF4-FFF2-40B4-BE49-F238E27FC236}">
                  <a16:creationId xmlns:a16="http://schemas.microsoft.com/office/drawing/2014/main" id="{38628722-3F7A-44DB-969F-41B26C67B1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3913" y="1519239"/>
              <a:ext cx="87313" cy="38100"/>
            </a:xfrm>
            <a:custGeom>
              <a:avLst/>
              <a:gdLst>
                <a:gd name="T0" fmla="*/ 0 w 55"/>
                <a:gd name="T1" fmla="*/ 24 h 24"/>
                <a:gd name="T2" fmla="*/ 42 w 55"/>
                <a:gd name="T3" fmla="*/ 0 h 24"/>
                <a:gd name="T4" fmla="*/ 55 w 55"/>
                <a:gd name="T5" fmla="*/ 0 h 24"/>
                <a:gd name="T6" fmla="*/ 13 w 55"/>
                <a:gd name="T7" fmla="*/ 24 h 24"/>
                <a:gd name="T8" fmla="*/ 0 w 55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4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51" y="0"/>
                    <a:pt x="55" y="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9" y="24"/>
                    <a:pt x="4" y="24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16">
              <a:extLst>
                <a:ext uri="{FF2B5EF4-FFF2-40B4-BE49-F238E27FC236}">
                  <a16:creationId xmlns:a16="http://schemas.microsoft.com/office/drawing/2014/main" id="{11775E32-2D41-4D2F-A4C2-BCAE9D8AB1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64550" y="1519239"/>
              <a:ext cx="87313" cy="41275"/>
            </a:xfrm>
            <a:custGeom>
              <a:avLst/>
              <a:gdLst>
                <a:gd name="T0" fmla="*/ 0 w 55"/>
                <a:gd name="T1" fmla="*/ 24 h 26"/>
                <a:gd name="T2" fmla="*/ 42 w 55"/>
                <a:gd name="T3" fmla="*/ 0 h 26"/>
                <a:gd name="T4" fmla="*/ 55 w 55"/>
                <a:gd name="T5" fmla="*/ 1 h 26"/>
                <a:gd name="T6" fmla="*/ 13 w 55"/>
                <a:gd name="T7" fmla="*/ 26 h 26"/>
                <a:gd name="T8" fmla="*/ 0 w 55"/>
                <a:gd name="T9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6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51" y="1"/>
                    <a:pt x="55" y="1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9" y="25"/>
                    <a:pt x="5" y="25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17">
              <a:extLst>
                <a:ext uri="{FF2B5EF4-FFF2-40B4-BE49-F238E27FC236}">
                  <a16:creationId xmlns:a16="http://schemas.microsoft.com/office/drawing/2014/main" id="{5043D3BA-49B4-492D-B07C-A40197E96B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85188" y="1520826"/>
              <a:ext cx="87313" cy="42863"/>
            </a:xfrm>
            <a:custGeom>
              <a:avLst/>
              <a:gdLst>
                <a:gd name="T0" fmla="*/ 0 w 55"/>
                <a:gd name="T1" fmla="*/ 25 h 27"/>
                <a:gd name="T2" fmla="*/ 42 w 55"/>
                <a:gd name="T3" fmla="*/ 0 h 27"/>
                <a:gd name="T4" fmla="*/ 55 w 55"/>
                <a:gd name="T5" fmla="*/ 2 h 27"/>
                <a:gd name="T6" fmla="*/ 13 w 55"/>
                <a:gd name="T7" fmla="*/ 27 h 27"/>
                <a:gd name="T8" fmla="*/ 0 w 55"/>
                <a:gd name="T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7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1"/>
                    <a:pt x="50" y="2"/>
                    <a:pt x="55" y="2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9" y="26"/>
                    <a:pt x="4" y="25"/>
                    <a:pt x="0" y="25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18">
              <a:extLst>
                <a:ext uri="{FF2B5EF4-FFF2-40B4-BE49-F238E27FC236}">
                  <a16:creationId xmlns:a16="http://schemas.microsoft.com/office/drawing/2014/main" id="{7B1862A8-FC43-4945-B518-FBA7A06CD0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05825" y="1524001"/>
              <a:ext cx="84138" cy="42863"/>
            </a:xfrm>
            <a:custGeom>
              <a:avLst/>
              <a:gdLst>
                <a:gd name="T0" fmla="*/ 0 w 53"/>
                <a:gd name="T1" fmla="*/ 25 h 27"/>
                <a:gd name="T2" fmla="*/ 42 w 53"/>
                <a:gd name="T3" fmla="*/ 0 h 27"/>
                <a:gd name="T4" fmla="*/ 53 w 53"/>
                <a:gd name="T5" fmla="*/ 3 h 27"/>
                <a:gd name="T6" fmla="*/ 12 w 53"/>
                <a:gd name="T7" fmla="*/ 27 h 27"/>
                <a:gd name="T8" fmla="*/ 0 w 53"/>
                <a:gd name="T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7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5" y="1"/>
                    <a:pt x="49" y="2"/>
                    <a:pt x="53" y="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8" y="26"/>
                    <a:pt x="4" y="26"/>
                    <a:pt x="0" y="25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19">
              <a:extLst>
                <a:ext uri="{FF2B5EF4-FFF2-40B4-BE49-F238E27FC236}">
                  <a16:creationId xmlns:a16="http://schemas.microsoft.com/office/drawing/2014/main" id="{8DAEED84-7CA4-41CA-91DD-C70FDA2B5D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24875" y="1528764"/>
              <a:ext cx="84138" cy="44450"/>
            </a:xfrm>
            <a:custGeom>
              <a:avLst/>
              <a:gdLst>
                <a:gd name="T0" fmla="*/ 0 w 53"/>
                <a:gd name="T1" fmla="*/ 24 h 28"/>
                <a:gd name="T2" fmla="*/ 41 w 53"/>
                <a:gd name="T3" fmla="*/ 0 h 28"/>
                <a:gd name="T4" fmla="*/ 53 w 53"/>
                <a:gd name="T5" fmla="*/ 3 h 28"/>
                <a:gd name="T6" fmla="*/ 11 w 53"/>
                <a:gd name="T7" fmla="*/ 28 h 28"/>
                <a:gd name="T8" fmla="*/ 0 w 53"/>
                <a:gd name="T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8">
                  <a:moveTo>
                    <a:pt x="0" y="24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5" y="1"/>
                    <a:pt x="49" y="2"/>
                    <a:pt x="53" y="3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6"/>
                    <a:pt x="3" y="25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20">
              <a:extLst>
                <a:ext uri="{FF2B5EF4-FFF2-40B4-BE49-F238E27FC236}">
                  <a16:creationId xmlns:a16="http://schemas.microsoft.com/office/drawing/2014/main" id="{3584637B-7C70-4819-8E7D-A856BD9AF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42338" y="1533526"/>
              <a:ext cx="85725" cy="44450"/>
            </a:xfrm>
            <a:custGeom>
              <a:avLst/>
              <a:gdLst>
                <a:gd name="T0" fmla="*/ 0 w 54"/>
                <a:gd name="T1" fmla="*/ 25 h 28"/>
                <a:gd name="T2" fmla="*/ 42 w 54"/>
                <a:gd name="T3" fmla="*/ 0 h 28"/>
                <a:gd name="T4" fmla="*/ 54 w 54"/>
                <a:gd name="T5" fmla="*/ 4 h 28"/>
                <a:gd name="T6" fmla="*/ 12 w 54"/>
                <a:gd name="T7" fmla="*/ 28 h 28"/>
                <a:gd name="T8" fmla="*/ 0 w 54"/>
                <a:gd name="T9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8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1"/>
                    <a:pt x="50" y="3"/>
                    <a:pt x="54" y="4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8" y="27"/>
                    <a:pt x="4" y="26"/>
                    <a:pt x="0" y="25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21">
              <a:extLst>
                <a:ext uri="{FF2B5EF4-FFF2-40B4-BE49-F238E27FC236}">
                  <a16:creationId xmlns:a16="http://schemas.microsoft.com/office/drawing/2014/main" id="{14067559-B61C-4124-BB6F-018F81CCED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61388" y="1539876"/>
              <a:ext cx="84138" cy="46038"/>
            </a:xfrm>
            <a:custGeom>
              <a:avLst/>
              <a:gdLst>
                <a:gd name="T0" fmla="*/ 0 w 53"/>
                <a:gd name="T1" fmla="*/ 24 h 29"/>
                <a:gd name="T2" fmla="*/ 42 w 53"/>
                <a:gd name="T3" fmla="*/ 0 h 29"/>
                <a:gd name="T4" fmla="*/ 53 w 53"/>
                <a:gd name="T5" fmla="*/ 4 h 29"/>
                <a:gd name="T6" fmla="*/ 11 w 53"/>
                <a:gd name="T7" fmla="*/ 29 h 29"/>
                <a:gd name="T8" fmla="*/ 0 w 53"/>
                <a:gd name="T9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9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1"/>
                    <a:pt x="49" y="3"/>
                    <a:pt x="53" y="4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8" y="27"/>
                    <a:pt x="4" y="26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22">
              <a:extLst>
                <a:ext uri="{FF2B5EF4-FFF2-40B4-BE49-F238E27FC236}">
                  <a16:creationId xmlns:a16="http://schemas.microsoft.com/office/drawing/2014/main" id="{54D4E280-97EB-4816-9CC9-A1B53ACE74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78850" y="1546226"/>
              <a:ext cx="85725" cy="47625"/>
            </a:xfrm>
            <a:custGeom>
              <a:avLst/>
              <a:gdLst>
                <a:gd name="T0" fmla="*/ 0 w 54"/>
                <a:gd name="T1" fmla="*/ 25 h 30"/>
                <a:gd name="T2" fmla="*/ 42 w 54"/>
                <a:gd name="T3" fmla="*/ 0 h 30"/>
                <a:gd name="T4" fmla="*/ 54 w 54"/>
                <a:gd name="T5" fmla="*/ 5 h 30"/>
                <a:gd name="T6" fmla="*/ 12 w 54"/>
                <a:gd name="T7" fmla="*/ 30 h 30"/>
                <a:gd name="T8" fmla="*/ 0 w 54"/>
                <a:gd name="T9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0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2"/>
                    <a:pt x="50" y="4"/>
                    <a:pt x="54" y="5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8" y="28"/>
                    <a:pt x="4" y="26"/>
                    <a:pt x="0" y="25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23">
              <a:extLst>
                <a:ext uri="{FF2B5EF4-FFF2-40B4-BE49-F238E27FC236}">
                  <a16:creationId xmlns:a16="http://schemas.microsoft.com/office/drawing/2014/main" id="{A8268E55-0FA7-4744-9C69-E98EFC5B88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7900" y="1554164"/>
              <a:ext cx="84138" cy="47625"/>
            </a:xfrm>
            <a:custGeom>
              <a:avLst/>
              <a:gdLst>
                <a:gd name="T0" fmla="*/ 0 w 53"/>
                <a:gd name="T1" fmla="*/ 25 h 30"/>
                <a:gd name="T2" fmla="*/ 42 w 53"/>
                <a:gd name="T3" fmla="*/ 0 h 30"/>
                <a:gd name="T4" fmla="*/ 53 w 53"/>
                <a:gd name="T5" fmla="*/ 6 h 30"/>
                <a:gd name="T6" fmla="*/ 12 w 53"/>
                <a:gd name="T7" fmla="*/ 30 h 30"/>
                <a:gd name="T8" fmla="*/ 0 w 53"/>
                <a:gd name="T9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0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2"/>
                    <a:pt x="50" y="4"/>
                    <a:pt x="53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8" y="28"/>
                    <a:pt x="4" y="26"/>
                    <a:pt x="0" y="25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4">
              <a:extLst>
                <a:ext uri="{FF2B5EF4-FFF2-40B4-BE49-F238E27FC236}">
                  <a16:creationId xmlns:a16="http://schemas.microsoft.com/office/drawing/2014/main" id="{CA48C93B-6606-4800-B39E-82A44B0C59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16950" y="1563689"/>
              <a:ext cx="84138" cy="47625"/>
            </a:xfrm>
            <a:custGeom>
              <a:avLst/>
              <a:gdLst>
                <a:gd name="T0" fmla="*/ 0 w 53"/>
                <a:gd name="T1" fmla="*/ 24 h 30"/>
                <a:gd name="T2" fmla="*/ 41 w 53"/>
                <a:gd name="T3" fmla="*/ 0 h 30"/>
                <a:gd name="T4" fmla="*/ 53 w 53"/>
                <a:gd name="T5" fmla="*/ 6 h 30"/>
                <a:gd name="T6" fmla="*/ 11 w 53"/>
                <a:gd name="T7" fmla="*/ 30 h 30"/>
                <a:gd name="T8" fmla="*/ 0 w 53"/>
                <a:gd name="T9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0">
                  <a:moveTo>
                    <a:pt x="0" y="24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5" y="2"/>
                    <a:pt x="49" y="4"/>
                    <a:pt x="53" y="6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7" y="28"/>
                    <a:pt x="3" y="26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25">
              <a:extLst>
                <a:ext uri="{FF2B5EF4-FFF2-40B4-BE49-F238E27FC236}">
                  <a16:creationId xmlns:a16="http://schemas.microsoft.com/office/drawing/2014/main" id="{1C9FB37B-D722-465D-B3AB-C89872E9DD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4413" y="1573214"/>
              <a:ext cx="80963" cy="46038"/>
            </a:xfrm>
            <a:custGeom>
              <a:avLst/>
              <a:gdLst>
                <a:gd name="T0" fmla="*/ 0 w 51"/>
                <a:gd name="T1" fmla="*/ 24 h 29"/>
                <a:gd name="T2" fmla="*/ 42 w 51"/>
                <a:gd name="T3" fmla="*/ 0 h 29"/>
                <a:gd name="T4" fmla="*/ 51 w 51"/>
                <a:gd name="T5" fmla="*/ 5 h 29"/>
                <a:gd name="T6" fmla="*/ 9 w 51"/>
                <a:gd name="T7" fmla="*/ 29 h 29"/>
                <a:gd name="T8" fmla="*/ 0 w 51"/>
                <a:gd name="T9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9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5" y="2"/>
                    <a:pt x="48" y="3"/>
                    <a:pt x="51" y="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6" y="28"/>
                    <a:pt x="3" y="26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26">
              <a:extLst>
                <a:ext uri="{FF2B5EF4-FFF2-40B4-BE49-F238E27FC236}">
                  <a16:creationId xmlns:a16="http://schemas.microsoft.com/office/drawing/2014/main" id="{EE46F9F4-6B5D-45B7-B73E-1FC31D13F4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0" y="1474789"/>
              <a:ext cx="784225" cy="1239838"/>
            </a:xfrm>
            <a:custGeom>
              <a:avLst/>
              <a:gdLst>
                <a:gd name="T0" fmla="*/ 288 w 494"/>
                <a:gd name="T1" fmla="*/ 91 h 782"/>
                <a:gd name="T2" fmla="*/ 494 w 494"/>
                <a:gd name="T3" fmla="*/ 310 h 782"/>
                <a:gd name="T4" fmla="*/ 288 w 494"/>
                <a:gd name="T5" fmla="*/ 421 h 782"/>
                <a:gd name="T6" fmla="*/ 358 w 494"/>
                <a:gd name="T7" fmla="*/ 782 h 782"/>
                <a:gd name="T8" fmla="*/ 287 w 494"/>
                <a:gd name="T9" fmla="*/ 751 h 782"/>
                <a:gd name="T10" fmla="*/ 1 w 494"/>
                <a:gd name="T11" fmla="*/ 255 h 782"/>
                <a:gd name="T12" fmla="*/ 288 w 494"/>
                <a:gd name="T13" fmla="*/ 9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4" h="782">
                  <a:moveTo>
                    <a:pt x="288" y="91"/>
                  </a:moveTo>
                  <a:cubicBezTo>
                    <a:pt x="369" y="138"/>
                    <a:pt x="442" y="218"/>
                    <a:pt x="494" y="310"/>
                  </a:cubicBezTo>
                  <a:cubicBezTo>
                    <a:pt x="288" y="421"/>
                    <a:pt x="288" y="421"/>
                    <a:pt x="288" y="421"/>
                  </a:cubicBezTo>
                  <a:cubicBezTo>
                    <a:pt x="358" y="782"/>
                    <a:pt x="358" y="782"/>
                    <a:pt x="358" y="782"/>
                  </a:cubicBezTo>
                  <a:cubicBezTo>
                    <a:pt x="335" y="775"/>
                    <a:pt x="311" y="765"/>
                    <a:pt x="287" y="751"/>
                  </a:cubicBezTo>
                  <a:cubicBezTo>
                    <a:pt x="128" y="659"/>
                    <a:pt x="0" y="438"/>
                    <a:pt x="1" y="255"/>
                  </a:cubicBezTo>
                  <a:cubicBezTo>
                    <a:pt x="1" y="73"/>
                    <a:pt x="130" y="0"/>
                    <a:pt x="288" y="91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27">
              <a:extLst>
                <a:ext uri="{FF2B5EF4-FFF2-40B4-BE49-F238E27FC236}">
                  <a16:creationId xmlns:a16="http://schemas.microsoft.com/office/drawing/2014/main" id="{8CA72E12-6A1F-4340-A397-2A6B748EA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48700" y="1581151"/>
              <a:ext cx="393700" cy="384175"/>
            </a:xfrm>
            <a:custGeom>
              <a:avLst/>
              <a:gdLst>
                <a:gd name="T0" fmla="*/ 0 w 248"/>
                <a:gd name="T1" fmla="*/ 24 h 243"/>
                <a:gd name="T2" fmla="*/ 42 w 248"/>
                <a:gd name="T3" fmla="*/ 0 h 243"/>
                <a:gd name="T4" fmla="*/ 248 w 248"/>
                <a:gd name="T5" fmla="*/ 219 h 243"/>
                <a:gd name="T6" fmla="*/ 206 w 248"/>
                <a:gd name="T7" fmla="*/ 243 h 243"/>
                <a:gd name="T8" fmla="*/ 0 w 248"/>
                <a:gd name="T9" fmla="*/ 2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3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23" y="47"/>
                    <a:pt x="196" y="127"/>
                    <a:pt x="248" y="219"/>
                  </a:cubicBezTo>
                  <a:cubicBezTo>
                    <a:pt x="206" y="243"/>
                    <a:pt x="206" y="243"/>
                    <a:pt x="206" y="243"/>
                  </a:cubicBezTo>
                  <a:cubicBezTo>
                    <a:pt x="154" y="151"/>
                    <a:pt x="81" y="71"/>
                    <a:pt x="0" y="24"/>
                  </a:cubicBezTo>
                  <a:close/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28">
              <a:extLst>
                <a:ext uri="{FF2B5EF4-FFF2-40B4-BE49-F238E27FC236}">
                  <a16:creationId xmlns:a16="http://schemas.microsoft.com/office/drawing/2014/main" id="{48AB4FBE-56F6-4075-B8C0-C697B25FE2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48700" y="1581151"/>
              <a:ext cx="71438" cy="41275"/>
            </a:xfrm>
            <a:custGeom>
              <a:avLst/>
              <a:gdLst>
                <a:gd name="T0" fmla="*/ 0 w 45"/>
                <a:gd name="T1" fmla="*/ 24 h 26"/>
                <a:gd name="T2" fmla="*/ 42 w 45"/>
                <a:gd name="T3" fmla="*/ 0 h 26"/>
                <a:gd name="T4" fmla="*/ 45 w 45"/>
                <a:gd name="T5" fmla="*/ 2 h 26"/>
                <a:gd name="T6" fmla="*/ 3 w 45"/>
                <a:gd name="T7" fmla="*/ 26 h 26"/>
                <a:gd name="T8" fmla="*/ 0 w 45"/>
                <a:gd name="T9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3" y="1"/>
                    <a:pt x="44" y="1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2" y="25"/>
                    <a:pt x="1" y="25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29">
              <a:extLst>
                <a:ext uri="{FF2B5EF4-FFF2-40B4-BE49-F238E27FC236}">
                  <a16:creationId xmlns:a16="http://schemas.microsoft.com/office/drawing/2014/main" id="{A8DE749F-5026-4342-9680-834F06BBBC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53463" y="1584326"/>
              <a:ext cx="85725" cy="49213"/>
            </a:xfrm>
            <a:custGeom>
              <a:avLst/>
              <a:gdLst>
                <a:gd name="T0" fmla="*/ 0 w 54"/>
                <a:gd name="T1" fmla="*/ 24 h 31"/>
                <a:gd name="T2" fmla="*/ 42 w 54"/>
                <a:gd name="T3" fmla="*/ 0 h 31"/>
                <a:gd name="T4" fmla="*/ 54 w 54"/>
                <a:gd name="T5" fmla="*/ 7 h 31"/>
                <a:gd name="T6" fmla="*/ 12 w 54"/>
                <a:gd name="T7" fmla="*/ 31 h 31"/>
                <a:gd name="T8" fmla="*/ 0 w 54"/>
                <a:gd name="T9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1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2"/>
                    <a:pt x="50" y="4"/>
                    <a:pt x="54" y="7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8" y="29"/>
                    <a:pt x="4" y="26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30">
              <a:extLst>
                <a:ext uri="{FF2B5EF4-FFF2-40B4-BE49-F238E27FC236}">
                  <a16:creationId xmlns:a16="http://schemas.microsoft.com/office/drawing/2014/main" id="{22DC96A1-66FC-4607-8CE7-2434AFD095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72513" y="1595439"/>
              <a:ext cx="85725" cy="50800"/>
            </a:xfrm>
            <a:custGeom>
              <a:avLst/>
              <a:gdLst>
                <a:gd name="T0" fmla="*/ 0 w 54"/>
                <a:gd name="T1" fmla="*/ 24 h 32"/>
                <a:gd name="T2" fmla="*/ 42 w 54"/>
                <a:gd name="T3" fmla="*/ 0 h 32"/>
                <a:gd name="T4" fmla="*/ 54 w 54"/>
                <a:gd name="T5" fmla="*/ 8 h 32"/>
                <a:gd name="T6" fmla="*/ 13 w 54"/>
                <a:gd name="T7" fmla="*/ 32 h 32"/>
                <a:gd name="T8" fmla="*/ 0 w 54"/>
                <a:gd name="T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2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3"/>
                    <a:pt x="50" y="5"/>
                    <a:pt x="54" y="8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9" y="30"/>
                    <a:pt x="4" y="27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31">
              <a:extLst>
                <a:ext uri="{FF2B5EF4-FFF2-40B4-BE49-F238E27FC236}">
                  <a16:creationId xmlns:a16="http://schemas.microsoft.com/office/drawing/2014/main" id="{89DB4120-620B-4740-A84D-7E8FBC5D71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3150" y="1608139"/>
              <a:ext cx="85725" cy="52388"/>
            </a:xfrm>
            <a:custGeom>
              <a:avLst/>
              <a:gdLst>
                <a:gd name="T0" fmla="*/ 0 w 54"/>
                <a:gd name="T1" fmla="*/ 24 h 33"/>
                <a:gd name="T2" fmla="*/ 41 w 54"/>
                <a:gd name="T3" fmla="*/ 0 h 33"/>
                <a:gd name="T4" fmla="*/ 54 w 54"/>
                <a:gd name="T5" fmla="*/ 9 h 33"/>
                <a:gd name="T6" fmla="*/ 12 w 54"/>
                <a:gd name="T7" fmla="*/ 33 h 33"/>
                <a:gd name="T8" fmla="*/ 0 w 54"/>
                <a:gd name="T9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3">
                  <a:moveTo>
                    <a:pt x="0" y="24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6" y="3"/>
                    <a:pt x="50" y="6"/>
                    <a:pt x="54" y="9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8" y="30"/>
                    <a:pt x="4" y="27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32">
              <a:extLst>
                <a:ext uri="{FF2B5EF4-FFF2-40B4-BE49-F238E27FC236}">
                  <a16:creationId xmlns:a16="http://schemas.microsoft.com/office/drawing/2014/main" id="{F270912C-1C66-4B82-9F73-F2DE4E908B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12200" y="1622426"/>
              <a:ext cx="85725" cy="53975"/>
            </a:xfrm>
            <a:custGeom>
              <a:avLst/>
              <a:gdLst>
                <a:gd name="T0" fmla="*/ 0 w 54"/>
                <a:gd name="T1" fmla="*/ 24 h 34"/>
                <a:gd name="T2" fmla="*/ 42 w 54"/>
                <a:gd name="T3" fmla="*/ 0 h 34"/>
                <a:gd name="T4" fmla="*/ 54 w 54"/>
                <a:gd name="T5" fmla="*/ 10 h 34"/>
                <a:gd name="T6" fmla="*/ 13 w 54"/>
                <a:gd name="T7" fmla="*/ 34 h 34"/>
                <a:gd name="T8" fmla="*/ 0 w 54"/>
                <a:gd name="T9" fmla="*/ 2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4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3"/>
                    <a:pt x="50" y="6"/>
                    <a:pt x="54" y="10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31"/>
                    <a:pt x="4" y="27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33">
              <a:extLst>
                <a:ext uri="{FF2B5EF4-FFF2-40B4-BE49-F238E27FC236}">
                  <a16:creationId xmlns:a16="http://schemas.microsoft.com/office/drawing/2014/main" id="{31CFFD07-2606-4364-9350-989E2A8A81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32838" y="1638301"/>
              <a:ext cx="85725" cy="53975"/>
            </a:xfrm>
            <a:custGeom>
              <a:avLst/>
              <a:gdLst>
                <a:gd name="T0" fmla="*/ 0 w 54"/>
                <a:gd name="T1" fmla="*/ 24 h 34"/>
                <a:gd name="T2" fmla="*/ 41 w 54"/>
                <a:gd name="T3" fmla="*/ 0 h 34"/>
                <a:gd name="T4" fmla="*/ 54 w 54"/>
                <a:gd name="T5" fmla="*/ 10 h 34"/>
                <a:gd name="T6" fmla="*/ 12 w 54"/>
                <a:gd name="T7" fmla="*/ 34 h 34"/>
                <a:gd name="T8" fmla="*/ 0 w 54"/>
                <a:gd name="T9" fmla="*/ 2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4">
                  <a:moveTo>
                    <a:pt x="0" y="24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6" y="3"/>
                    <a:pt x="50" y="6"/>
                    <a:pt x="54" y="10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8" y="31"/>
                    <a:pt x="4" y="27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34">
              <a:extLst>
                <a:ext uri="{FF2B5EF4-FFF2-40B4-BE49-F238E27FC236}">
                  <a16:creationId xmlns:a16="http://schemas.microsoft.com/office/drawing/2014/main" id="{DEBDDDE6-337E-4762-AC23-C02F5AF01C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51888" y="1654176"/>
              <a:ext cx="87313" cy="55563"/>
            </a:xfrm>
            <a:custGeom>
              <a:avLst/>
              <a:gdLst>
                <a:gd name="T0" fmla="*/ 0 w 55"/>
                <a:gd name="T1" fmla="*/ 24 h 35"/>
                <a:gd name="T2" fmla="*/ 42 w 55"/>
                <a:gd name="T3" fmla="*/ 0 h 35"/>
                <a:gd name="T4" fmla="*/ 55 w 55"/>
                <a:gd name="T5" fmla="*/ 11 h 35"/>
                <a:gd name="T6" fmla="*/ 13 w 55"/>
                <a:gd name="T7" fmla="*/ 35 h 35"/>
                <a:gd name="T8" fmla="*/ 0 w 55"/>
                <a:gd name="T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5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7" y="4"/>
                    <a:pt x="51" y="7"/>
                    <a:pt x="55" y="11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9" y="32"/>
                    <a:pt x="5" y="28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35">
              <a:extLst>
                <a:ext uri="{FF2B5EF4-FFF2-40B4-BE49-F238E27FC236}">
                  <a16:creationId xmlns:a16="http://schemas.microsoft.com/office/drawing/2014/main" id="{BD49DD57-FC7D-417E-84AA-86762BC4C4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72525" y="1671639"/>
              <a:ext cx="87313" cy="57150"/>
            </a:xfrm>
            <a:custGeom>
              <a:avLst/>
              <a:gdLst>
                <a:gd name="T0" fmla="*/ 0 w 55"/>
                <a:gd name="T1" fmla="*/ 24 h 36"/>
                <a:gd name="T2" fmla="*/ 42 w 55"/>
                <a:gd name="T3" fmla="*/ 0 h 36"/>
                <a:gd name="T4" fmla="*/ 55 w 55"/>
                <a:gd name="T5" fmla="*/ 12 h 36"/>
                <a:gd name="T6" fmla="*/ 13 w 55"/>
                <a:gd name="T7" fmla="*/ 36 h 36"/>
                <a:gd name="T8" fmla="*/ 0 w 55"/>
                <a:gd name="T9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6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4"/>
                    <a:pt x="50" y="8"/>
                    <a:pt x="55" y="12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9" y="32"/>
                    <a:pt x="4" y="28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36">
              <a:extLst>
                <a:ext uri="{FF2B5EF4-FFF2-40B4-BE49-F238E27FC236}">
                  <a16:creationId xmlns:a16="http://schemas.microsoft.com/office/drawing/2014/main" id="{B29A88B8-CDC0-4FA9-88E0-9829E40E72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93163" y="1690689"/>
              <a:ext cx="85725" cy="57150"/>
            </a:xfrm>
            <a:custGeom>
              <a:avLst/>
              <a:gdLst>
                <a:gd name="T0" fmla="*/ 0 w 54"/>
                <a:gd name="T1" fmla="*/ 24 h 36"/>
                <a:gd name="T2" fmla="*/ 42 w 54"/>
                <a:gd name="T3" fmla="*/ 0 h 36"/>
                <a:gd name="T4" fmla="*/ 54 w 54"/>
                <a:gd name="T5" fmla="*/ 12 h 36"/>
                <a:gd name="T6" fmla="*/ 12 w 54"/>
                <a:gd name="T7" fmla="*/ 36 h 36"/>
                <a:gd name="T8" fmla="*/ 0 w 54"/>
                <a:gd name="T9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6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4"/>
                    <a:pt x="50" y="8"/>
                    <a:pt x="54" y="12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8" y="32"/>
                    <a:pt x="4" y="28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37">
              <a:extLst>
                <a:ext uri="{FF2B5EF4-FFF2-40B4-BE49-F238E27FC236}">
                  <a16:creationId xmlns:a16="http://schemas.microsoft.com/office/drawing/2014/main" id="{01157685-52E9-4502-84F6-76630A84B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2213" y="1709739"/>
              <a:ext cx="84138" cy="57150"/>
            </a:xfrm>
            <a:custGeom>
              <a:avLst/>
              <a:gdLst>
                <a:gd name="T0" fmla="*/ 0 w 53"/>
                <a:gd name="T1" fmla="*/ 24 h 36"/>
                <a:gd name="T2" fmla="*/ 42 w 53"/>
                <a:gd name="T3" fmla="*/ 0 h 36"/>
                <a:gd name="T4" fmla="*/ 53 w 53"/>
                <a:gd name="T5" fmla="*/ 12 h 36"/>
                <a:gd name="T6" fmla="*/ 12 w 53"/>
                <a:gd name="T7" fmla="*/ 36 h 36"/>
                <a:gd name="T8" fmla="*/ 0 w 53"/>
                <a:gd name="T9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6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4"/>
                    <a:pt x="50" y="8"/>
                    <a:pt x="53" y="12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8" y="32"/>
                    <a:pt x="4" y="28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38">
              <a:extLst>
                <a:ext uri="{FF2B5EF4-FFF2-40B4-BE49-F238E27FC236}">
                  <a16:creationId xmlns:a16="http://schemas.microsoft.com/office/drawing/2014/main" id="{4DDBB6FA-5518-4865-A511-8FDCE5521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31263" y="1728789"/>
              <a:ext cx="84138" cy="58738"/>
            </a:xfrm>
            <a:custGeom>
              <a:avLst/>
              <a:gdLst>
                <a:gd name="T0" fmla="*/ 0 w 53"/>
                <a:gd name="T1" fmla="*/ 24 h 37"/>
                <a:gd name="T2" fmla="*/ 41 w 53"/>
                <a:gd name="T3" fmla="*/ 0 h 37"/>
                <a:gd name="T4" fmla="*/ 53 w 53"/>
                <a:gd name="T5" fmla="*/ 12 h 37"/>
                <a:gd name="T6" fmla="*/ 11 w 53"/>
                <a:gd name="T7" fmla="*/ 37 h 37"/>
                <a:gd name="T8" fmla="*/ 0 w 53"/>
                <a:gd name="T9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7">
                  <a:moveTo>
                    <a:pt x="0" y="24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5" y="4"/>
                    <a:pt x="49" y="8"/>
                    <a:pt x="53" y="12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7" y="33"/>
                    <a:pt x="3" y="29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39">
              <a:extLst>
                <a:ext uri="{FF2B5EF4-FFF2-40B4-BE49-F238E27FC236}">
                  <a16:creationId xmlns:a16="http://schemas.microsoft.com/office/drawing/2014/main" id="{13194D32-C785-4FA4-9BBC-1766998FA3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8725" y="1747839"/>
              <a:ext cx="84138" cy="58738"/>
            </a:xfrm>
            <a:custGeom>
              <a:avLst/>
              <a:gdLst>
                <a:gd name="T0" fmla="*/ 0 w 53"/>
                <a:gd name="T1" fmla="*/ 25 h 38"/>
                <a:gd name="T2" fmla="*/ 42 w 53"/>
                <a:gd name="T3" fmla="*/ 0 h 38"/>
                <a:gd name="T4" fmla="*/ 53 w 53"/>
                <a:gd name="T5" fmla="*/ 13 h 38"/>
                <a:gd name="T6" fmla="*/ 11 w 53"/>
                <a:gd name="T7" fmla="*/ 38 h 38"/>
                <a:gd name="T8" fmla="*/ 0 w 53"/>
                <a:gd name="T9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8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5" y="5"/>
                    <a:pt x="49" y="9"/>
                    <a:pt x="53" y="1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7" y="33"/>
                    <a:pt x="3" y="29"/>
                    <a:pt x="0" y="25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40">
              <a:extLst>
                <a:ext uri="{FF2B5EF4-FFF2-40B4-BE49-F238E27FC236}">
                  <a16:creationId xmlns:a16="http://schemas.microsoft.com/office/drawing/2014/main" id="{3EDE56DE-E199-455A-9BF8-070B98FE97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6188" y="1768476"/>
              <a:ext cx="84138" cy="58738"/>
            </a:xfrm>
            <a:custGeom>
              <a:avLst/>
              <a:gdLst>
                <a:gd name="T0" fmla="*/ 0 w 53"/>
                <a:gd name="T1" fmla="*/ 25 h 38"/>
                <a:gd name="T2" fmla="*/ 42 w 53"/>
                <a:gd name="T3" fmla="*/ 0 h 38"/>
                <a:gd name="T4" fmla="*/ 53 w 53"/>
                <a:gd name="T5" fmla="*/ 14 h 38"/>
                <a:gd name="T6" fmla="*/ 11 w 53"/>
                <a:gd name="T7" fmla="*/ 38 h 38"/>
                <a:gd name="T8" fmla="*/ 0 w 53"/>
                <a:gd name="T9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8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5" y="5"/>
                    <a:pt x="49" y="9"/>
                    <a:pt x="53" y="14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7" y="34"/>
                    <a:pt x="3" y="29"/>
                    <a:pt x="0" y="25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41">
              <a:extLst>
                <a:ext uri="{FF2B5EF4-FFF2-40B4-BE49-F238E27FC236}">
                  <a16:creationId xmlns:a16="http://schemas.microsoft.com/office/drawing/2014/main" id="{B03C773F-547F-4E1A-B2B7-BFC1957125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83650" y="1790701"/>
              <a:ext cx="85725" cy="61913"/>
            </a:xfrm>
            <a:custGeom>
              <a:avLst/>
              <a:gdLst>
                <a:gd name="T0" fmla="*/ 0 w 54"/>
                <a:gd name="T1" fmla="*/ 24 h 40"/>
                <a:gd name="T2" fmla="*/ 42 w 54"/>
                <a:gd name="T3" fmla="*/ 0 h 40"/>
                <a:gd name="T4" fmla="*/ 54 w 54"/>
                <a:gd name="T5" fmla="*/ 16 h 40"/>
                <a:gd name="T6" fmla="*/ 12 w 54"/>
                <a:gd name="T7" fmla="*/ 40 h 40"/>
                <a:gd name="T8" fmla="*/ 0 w 54"/>
                <a:gd name="T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0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5"/>
                    <a:pt x="50" y="10"/>
                    <a:pt x="54" y="16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8" y="35"/>
                    <a:pt x="4" y="29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42">
              <a:extLst>
                <a:ext uri="{FF2B5EF4-FFF2-40B4-BE49-F238E27FC236}">
                  <a16:creationId xmlns:a16="http://schemas.microsoft.com/office/drawing/2014/main" id="{6A3D22C2-336A-46A4-84C7-A053DB3D7E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2700" y="1814514"/>
              <a:ext cx="92075" cy="76200"/>
            </a:xfrm>
            <a:custGeom>
              <a:avLst/>
              <a:gdLst>
                <a:gd name="T0" fmla="*/ 0 w 58"/>
                <a:gd name="T1" fmla="*/ 24 h 48"/>
                <a:gd name="T2" fmla="*/ 42 w 58"/>
                <a:gd name="T3" fmla="*/ 0 h 48"/>
                <a:gd name="T4" fmla="*/ 58 w 58"/>
                <a:gd name="T5" fmla="*/ 23 h 48"/>
                <a:gd name="T6" fmla="*/ 16 w 58"/>
                <a:gd name="T7" fmla="*/ 48 h 48"/>
                <a:gd name="T8" fmla="*/ 0 w 58"/>
                <a:gd name="T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8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7" y="7"/>
                    <a:pt x="53" y="15"/>
                    <a:pt x="58" y="23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1" y="40"/>
                    <a:pt x="6" y="32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43">
              <a:extLst>
                <a:ext uri="{FF2B5EF4-FFF2-40B4-BE49-F238E27FC236}">
                  <a16:creationId xmlns:a16="http://schemas.microsoft.com/office/drawing/2014/main" id="{A83B929A-5422-4E24-9792-7F0CCE55F3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8100" y="1851026"/>
              <a:ext cx="106363" cy="101600"/>
            </a:xfrm>
            <a:custGeom>
              <a:avLst/>
              <a:gdLst>
                <a:gd name="T0" fmla="*/ 0 w 67"/>
                <a:gd name="T1" fmla="*/ 25 h 64"/>
                <a:gd name="T2" fmla="*/ 42 w 67"/>
                <a:gd name="T3" fmla="*/ 0 h 64"/>
                <a:gd name="T4" fmla="*/ 67 w 67"/>
                <a:gd name="T5" fmla="*/ 40 h 64"/>
                <a:gd name="T6" fmla="*/ 25 w 67"/>
                <a:gd name="T7" fmla="*/ 64 h 64"/>
                <a:gd name="T8" fmla="*/ 0 w 67"/>
                <a:gd name="T9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4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51" y="13"/>
                    <a:pt x="59" y="26"/>
                    <a:pt x="67" y="40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17" y="51"/>
                    <a:pt x="9" y="37"/>
                    <a:pt x="0" y="25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44">
              <a:extLst>
                <a:ext uri="{FF2B5EF4-FFF2-40B4-BE49-F238E27FC236}">
                  <a16:creationId xmlns:a16="http://schemas.microsoft.com/office/drawing/2014/main" id="{E8C574F0-5890-4D84-ABF2-79B86AD5E8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67788" y="1914526"/>
              <a:ext cx="74613" cy="50800"/>
            </a:xfrm>
            <a:custGeom>
              <a:avLst/>
              <a:gdLst>
                <a:gd name="T0" fmla="*/ 0 w 47"/>
                <a:gd name="T1" fmla="*/ 24 h 32"/>
                <a:gd name="T2" fmla="*/ 42 w 47"/>
                <a:gd name="T3" fmla="*/ 0 h 32"/>
                <a:gd name="T4" fmla="*/ 47 w 47"/>
                <a:gd name="T5" fmla="*/ 8 h 32"/>
                <a:gd name="T6" fmla="*/ 5 w 47"/>
                <a:gd name="T7" fmla="*/ 32 h 32"/>
                <a:gd name="T8" fmla="*/ 0 w 47"/>
                <a:gd name="T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4" y="2"/>
                    <a:pt x="45" y="5"/>
                    <a:pt x="47" y="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9"/>
                    <a:pt x="2" y="27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45">
              <a:extLst>
                <a:ext uri="{FF2B5EF4-FFF2-40B4-BE49-F238E27FC236}">
                  <a16:creationId xmlns:a16="http://schemas.microsoft.com/office/drawing/2014/main" id="{74D38E2F-E58B-4760-8CA3-18C658E625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47113" y="1965326"/>
              <a:ext cx="457200" cy="804863"/>
            </a:xfrm>
            <a:custGeom>
              <a:avLst/>
              <a:gdLst>
                <a:gd name="T0" fmla="*/ 207 w 288"/>
                <a:gd name="T1" fmla="*/ 0 h 507"/>
                <a:gd name="T2" fmla="*/ 287 w 288"/>
                <a:gd name="T3" fmla="*/ 277 h 507"/>
                <a:gd name="T4" fmla="*/ 70 w 288"/>
                <a:gd name="T5" fmla="*/ 472 h 507"/>
                <a:gd name="T6" fmla="*/ 0 w 288"/>
                <a:gd name="T7" fmla="*/ 111 h 507"/>
                <a:gd name="T8" fmla="*/ 207 w 288"/>
                <a:gd name="T9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07">
                  <a:moveTo>
                    <a:pt x="207" y="0"/>
                  </a:moveTo>
                  <a:cubicBezTo>
                    <a:pt x="257" y="89"/>
                    <a:pt x="288" y="187"/>
                    <a:pt x="287" y="277"/>
                  </a:cubicBezTo>
                  <a:cubicBezTo>
                    <a:pt x="287" y="431"/>
                    <a:pt x="195" y="507"/>
                    <a:pt x="70" y="472"/>
                  </a:cubicBezTo>
                  <a:cubicBezTo>
                    <a:pt x="0" y="111"/>
                    <a:pt x="0" y="111"/>
                    <a:pt x="0" y="111"/>
                  </a:cubicBezTo>
                  <a:lnTo>
                    <a:pt x="207" y="0"/>
                  </a:lnTo>
                  <a:close/>
                </a:path>
              </a:pathLst>
            </a:custGeom>
            <a:solidFill>
              <a:srgbClr val="5B2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46">
              <a:extLst>
                <a:ext uri="{FF2B5EF4-FFF2-40B4-BE49-F238E27FC236}">
                  <a16:creationId xmlns:a16="http://schemas.microsoft.com/office/drawing/2014/main" id="{4ABFC989-6860-4BEF-B9A5-B9F5DBD432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70963" y="1927226"/>
              <a:ext cx="198438" cy="769938"/>
            </a:xfrm>
            <a:custGeom>
              <a:avLst/>
              <a:gdLst>
                <a:gd name="T0" fmla="*/ 42 w 125"/>
                <a:gd name="T1" fmla="*/ 461 h 485"/>
                <a:gd name="T2" fmla="*/ 0 w 125"/>
                <a:gd name="T3" fmla="*/ 485 h 485"/>
                <a:gd name="T4" fmla="*/ 83 w 125"/>
                <a:gd name="T5" fmla="*/ 301 h 485"/>
                <a:gd name="T6" fmla="*/ 3 w 125"/>
                <a:gd name="T7" fmla="*/ 24 h 485"/>
                <a:gd name="T8" fmla="*/ 45 w 125"/>
                <a:gd name="T9" fmla="*/ 0 h 485"/>
                <a:gd name="T10" fmla="*/ 125 w 125"/>
                <a:gd name="T11" fmla="*/ 276 h 485"/>
                <a:gd name="T12" fmla="*/ 42 w 125"/>
                <a:gd name="T13" fmla="*/ 461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485">
                  <a:moveTo>
                    <a:pt x="42" y="461"/>
                  </a:moveTo>
                  <a:cubicBezTo>
                    <a:pt x="0" y="485"/>
                    <a:pt x="0" y="485"/>
                    <a:pt x="0" y="485"/>
                  </a:cubicBezTo>
                  <a:cubicBezTo>
                    <a:pt x="51" y="455"/>
                    <a:pt x="83" y="391"/>
                    <a:pt x="83" y="301"/>
                  </a:cubicBezTo>
                  <a:cubicBezTo>
                    <a:pt x="84" y="211"/>
                    <a:pt x="53" y="113"/>
                    <a:pt x="3" y="2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95" y="88"/>
                    <a:pt x="125" y="187"/>
                    <a:pt x="125" y="276"/>
                  </a:cubicBezTo>
                  <a:cubicBezTo>
                    <a:pt x="125" y="367"/>
                    <a:pt x="93" y="431"/>
                    <a:pt x="42" y="461"/>
                  </a:cubicBezTo>
                  <a:close/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47">
              <a:extLst>
                <a:ext uri="{FF2B5EF4-FFF2-40B4-BE49-F238E27FC236}">
                  <a16:creationId xmlns:a16="http://schemas.microsoft.com/office/drawing/2014/main" id="{A531D214-79F6-47F0-9BD8-862A5237B8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75725" y="1927226"/>
              <a:ext cx="80963" cy="65088"/>
            </a:xfrm>
            <a:custGeom>
              <a:avLst/>
              <a:gdLst>
                <a:gd name="T0" fmla="*/ 0 w 51"/>
                <a:gd name="T1" fmla="*/ 24 h 41"/>
                <a:gd name="T2" fmla="*/ 42 w 51"/>
                <a:gd name="T3" fmla="*/ 0 h 41"/>
                <a:gd name="T4" fmla="*/ 51 w 51"/>
                <a:gd name="T5" fmla="*/ 16 h 41"/>
                <a:gd name="T6" fmla="*/ 9 w 51"/>
                <a:gd name="T7" fmla="*/ 41 h 41"/>
                <a:gd name="T8" fmla="*/ 0 w 51"/>
                <a:gd name="T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1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5" y="5"/>
                    <a:pt x="48" y="11"/>
                    <a:pt x="51" y="16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6" y="35"/>
                    <a:pt x="3" y="30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48">
              <a:extLst>
                <a:ext uri="{FF2B5EF4-FFF2-40B4-BE49-F238E27FC236}">
                  <a16:creationId xmlns:a16="http://schemas.microsoft.com/office/drawing/2014/main" id="{CA279786-9244-4527-9A9F-7F6EC940A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90013" y="1952626"/>
              <a:ext cx="79375" cy="65088"/>
            </a:xfrm>
            <a:custGeom>
              <a:avLst/>
              <a:gdLst>
                <a:gd name="T0" fmla="*/ 0 w 50"/>
                <a:gd name="T1" fmla="*/ 25 h 41"/>
                <a:gd name="T2" fmla="*/ 42 w 50"/>
                <a:gd name="T3" fmla="*/ 0 h 41"/>
                <a:gd name="T4" fmla="*/ 50 w 50"/>
                <a:gd name="T5" fmla="*/ 17 h 41"/>
                <a:gd name="T6" fmla="*/ 8 w 50"/>
                <a:gd name="T7" fmla="*/ 41 h 41"/>
                <a:gd name="T8" fmla="*/ 0 w 50"/>
                <a:gd name="T9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1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5" y="6"/>
                    <a:pt x="47" y="11"/>
                    <a:pt x="50" y="17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6" y="36"/>
                    <a:pt x="3" y="30"/>
                    <a:pt x="0" y="25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49">
              <a:extLst>
                <a:ext uri="{FF2B5EF4-FFF2-40B4-BE49-F238E27FC236}">
                  <a16:creationId xmlns:a16="http://schemas.microsoft.com/office/drawing/2014/main" id="{E9B56BF0-39D6-4F9B-A5AE-174792045F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02713" y="1979614"/>
              <a:ext cx="77788" cy="61913"/>
            </a:xfrm>
            <a:custGeom>
              <a:avLst/>
              <a:gdLst>
                <a:gd name="T0" fmla="*/ 0 w 49"/>
                <a:gd name="T1" fmla="*/ 24 h 39"/>
                <a:gd name="T2" fmla="*/ 42 w 49"/>
                <a:gd name="T3" fmla="*/ 0 h 39"/>
                <a:gd name="T4" fmla="*/ 49 w 49"/>
                <a:gd name="T5" fmla="*/ 15 h 39"/>
                <a:gd name="T6" fmla="*/ 7 w 49"/>
                <a:gd name="T7" fmla="*/ 39 h 39"/>
                <a:gd name="T8" fmla="*/ 0 w 49"/>
                <a:gd name="T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9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5" y="5"/>
                    <a:pt x="47" y="10"/>
                    <a:pt x="49" y="15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34"/>
                    <a:pt x="3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50">
              <a:extLst>
                <a:ext uri="{FF2B5EF4-FFF2-40B4-BE49-F238E27FC236}">
                  <a16:creationId xmlns:a16="http://schemas.microsoft.com/office/drawing/2014/main" id="{9548F2BB-31FE-4F7D-B2FF-D3B2423C30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13825" y="2003426"/>
              <a:ext cx="77788" cy="60325"/>
            </a:xfrm>
            <a:custGeom>
              <a:avLst/>
              <a:gdLst>
                <a:gd name="T0" fmla="*/ 0 w 49"/>
                <a:gd name="T1" fmla="*/ 24 h 38"/>
                <a:gd name="T2" fmla="*/ 42 w 49"/>
                <a:gd name="T3" fmla="*/ 0 h 38"/>
                <a:gd name="T4" fmla="*/ 49 w 49"/>
                <a:gd name="T5" fmla="*/ 13 h 38"/>
                <a:gd name="T6" fmla="*/ 7 w 49"/>
                <a:gd name="T7" fmla="*/ 38 h 38"/>
                <a:gd name="T8" fmla="*/ 0 w 49"/>
                <a:gd name="T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8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5" y="4"/>
                    <a:pt x="47" y="9"/>
                    <a:pt x="49" y="13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5" y="33"/>
                    <a:pt x="3" y="28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51">
              <a:extLst>
                <a:ext uri="{FF2B5EF4-FFF2-40B4-BE49-F238E27FC236}">
                  <a16:creationId xmlns:a16="http://schemas.microsoft.com/office/drawing/2014/main" id="{42BA6B54-A9CD-4DB2-9DFC-2BFAF380F1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24938" y="2024064"/>
              <a:ext cx="76200" cy="60325"/>
            </a:xfrm>
            <a:custGeom>
              <a:avLst/>
              <a:gdLst>
                <a:gd name="T0" fmla="*/ 0 w 48"/>
                <a:gd name="T1" fmla="*/ 25 h 38"/>
                <a:gd name="T2" fmla="*/ 42 w 48"/>
                <a:gd name="T3" fmla="*/ 0 h 38"/>
                <a:gd name="T4" fmla="*/ 48 w 48"/>
                <a:gd name="T5" fmla="*/ 14 h 38"/>
                <a:gd name="T6" fmla="*/ 6 w 48"/>
                <a:gd name="T7" fmla="*/ 38 h 38"/>
                <a:gd name="T8" fmla="*/ 0 w 48"/>
                <a:gd name="T9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8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4" y="5"/>
                    <a:pt x="46" y="9"/>
                    <a:pt x="48" y="1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4" y="34"/>
                    <a:pt x="2" y="29"/>
                    <a:pt x="0" y="25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52">
              <a:extLst>
                <a:ext uri="{FF2B5EF4-FFF2-40B4-BE49-F238E27FC236}">
                  <a16:creationId xmlns:a16="http://schemas.microsoft.com/office/drawing/2014/main" id="{D29DF9C5-922C-4048-8833-D3744C3819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34463" y="2046289"/>
              <a:ext cx="74613" cy="60325"/>
            </a:xfrm>
            <a:custGeom>
              <a:avLst/>
              <a:gdLst>
                <a:gd name="T0" fmla="*/ 0 w 47"/>
                <a:gd name="T1" fmla="*/ 24 h 38"/>
                <a:gd name="T2" fmla="*/ 42 w 47"/>
                <a:gd name="T3" fmla="*/ 0 h 38"/>
                <a:gd name="T4" fmla="*/ 47 w 47"/>
                <a:gd name="T5" fmla="*/ 14 h 38"/>
                <a:gd name="T6" fmla="*/ 5 w 47"/>
                <a:gd name="T7" fmla="*/ 38 h 38"/>
                <a:gd name="T8" fmla="*/ 0 w 47"/>
                <a:gd name="T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8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3" y="5"/>
                    <a:pt x="45" y="9"/>
                    <a:pt x="47" y="14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3" y="34"/>
                    <a:pt x="2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53">
              <a:extLst>
                <a:ext uri="{FF2B5EF4-FFF2-40B4-BE49-F238E27FC236}">
                  <a16:creationId xmlns:a16="http://schemas.microsoft.com/office/drawing/2014/main" id="{E7467194-35FF-4DF5-A518-DC945EB4FB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42400" y="2068514"/>
              <a:ext cx="74613" cy="60325"/>
            </a:xfrm>
            <a:custGeom>
              <a:avLst/>
              <a:gdLst>
                <a:gd name="T0" fmla="*/ 0 w 47"/>
                <a:gd name="T1" fmla="*/ 24 h 38"/>
                <a:gd name="T2" fmla="*/ 42 w 47"/>
                <a:gd name="T3" fmla="*/ 0 h 38"/>
                <a:gd name="T4" fmla="*/ 47 w 47"/>
                <a:gd name="T5" fmla="*/ 14 h 38"/>
                <a:gd name="T6" fmla="*/ 6 w 47"/>
                <a:gd name="T7" fmla="*/ 38 h 38"/>
                <a:gd name="T8" fmla="*/ 0 w 47"/>
                <a:gd name="T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8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4" y="5"/>
                    <a:pt x="46" y="9"/>
                    <a:pt x="47" y="1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4" y="34"/>
                    <a:pt x="2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54">
              <a:extLst>
                <a:ext uri="{FF2B5EF4-FFF2-40B4-BE49-F238E27FC236}">
                  <a16:creationId xmlns:a16="http://schemas.microsoft.com/office/drawing/2014/main" id="{9AEDB838-26B4-414E-8AED-98C1132E11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1925" y="2090739"/>
              <a:ext cx="73025" cy="61913"/>
            </a:xfrm>
            <a:custGeom>
              <a:avLst/>
              <a:gdLst>
                <a:gd name="T0" fmla="*/ 0 w 46"/>
                <a:gd name="T1" fmla="*/ 24 h 39"/>
                <a:gd name="T2" fmla="*/ 41 w 46"/>
                <a:gd name="T3" fmla="*/ 0 h 39"/>
                <a:gd name="T4" fmla="*/ 46 w 46"/>
                <a:gd name="T5" fmla="*/ 15 h 39"/>
                <a:gd name="T6" fmla="*/ 5 w 46"/>
                <a:gd name="T7" fmla="*/ 39 h 39"/>
                <a:gd name="T8" fmla="*/ 0 w 46"/>
                <a:gd name="T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9">
                  <a:moveTo>
                    <a:pt x="0" y="24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3" y="5"/>
                    <a:pt x="45" y="10"/>
                    <a:pt x="46" y="1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3" y="34"/>
                    <a:pt x="1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55">
              <a:extLst>
                <a:ext uri="{FF2B5EF4-FFF2-40B4-BE49-F238E27FC236}">
                  <a16:creationId xmlns:a16="http://schemas.microsoft.com/office/drawing/2014/main" id="{C31191D0-FB8F-4D65-82EF-ED46EEC625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9863" y="2114551"/>
              <a:ext cx="73025" cy="61913"/>
            </a:xfrm>
            <a:custGeom>
              <a:avLst/>
              <a:gdLst>
                <a:gd name="T0" fmla="*/ 0 w 46"/>
                <a:gd name="T1" fmla="*/ 24 h 39"/>
                <a:gd name="T2" fmla="*/ 41 w 46"/>
                <a:gd name="T3" fmla="*/ 0 h 39"/>
                <a:gd name="T4" fmla="*/ 46 w 46"/>
                <a:gd name="T5" fmla="*/ 14 h 39"/>
                <a:gd name="T6" fmla="*/ 4 w 46"/>
                <a:gd name="T7" fmla="*/ 39 h 39"/>
                <a:gd name="T8" fmla="*/ 0 w 46"/>
                <a:gd name="T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9">
                  <a:moveTo>
                    <a:pt x="0" y="24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3" y="4"/>
                    <a:pt x="45" y="9"/>
                    <a:pt x="46" y="14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3" y="34"/>
                    <a:pt x="1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56">
              <a:extLst>
                <a:ext uri="{FF2B5EF4-FFF2-40B4-BE49-F238E27FC236}">
                  <a16:creationId xmlns:a16="http://schemas.microsoft.com/office/drawing/2014/main" id="{EF740E4A-DA82-44CC-971F-B909A55425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66213" y="2136776"/>
              <a:ext cx="74613" cy="63500"/>
            </a:xfrm>
            <a:custGeom>
              <a:avLst/>
              <a:gdLst>
                <a:gd name="T0" fmla="*/ 0 w 47"/>
                <a:gd name="T1" fmla="*/ 25 h 40"/>
                <a:gd name="T2" fmla="*/ 42 w 47"/>
                <a:gd name="T3" fmla="*/ 0 h 40"/>
                <a:gd name="T4" fmla="*/ 47 w 47"/>
                <a:gd name="T5" fmla="*/ 16 h 40"/>
                <a:gd name="T6" fmla="*/ 5 w 47"/>
                <a:gd name="T7" fmla="*/ 40 h 40"/>
                <a:gd name="T8" fmla="*/ 0 w 47"/>
                <a:gd name="T9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0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4" y="6"/>
                    <a:pt x="45" y="11"/>
                    <a:pt x="47" y="16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3" y="35"/>
                    <a:pt x="2" y="30"/>
                    <a:pt x="0" y="25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57">
              <a:extLst>
                <a:ext uri="{FF2B5EF4-FFF2-40B4-BE49-F238E27FC236}">
                  <a16:creationId xmlns:a16="http://schemas.microsoft.com/office/drawing/2014/main" id="{F55D187D-1F44-4CFC-B3BB-DAF03B6F56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74150" y="2162176"/>
              <a:ext cx="73025" cy="61913"/>
            </a:xfrm>
            <a:custGeom>
              <a:avLst/>
              <a:gdLst>
                <a:gd name="T0" fmla="*/ 0 w 46"/>
                <a:gd name="T1" fmla="*/ 24 h 39"/>
                <a:gd name="T2" fmla="*/ 42 w 46"/>
                <a:gd name="T3" fmla="*/ 0 h 39"/>
                <a:gd name="T4" fmla="*/ 46 w 46"/>
                <a:gd name="T5" fmla="*/ 15 h 39"/>
                <a:gd name="T6" fmla="*/ 4 w 46"/>
                <a:gd name="T7" fmla="*/ 39 h 39"/>
                <a:gd name="T8" fmla="*/ 0 w 46"/>
                <a:gd name="T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9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3" y="5"/>
                    <a:pt x="44" y="10"/>
                    <a:pt x="46" y="1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3" y="34"/>
                    <a:pt x="1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58">
              <a:extLst>
                <a:ext uri="{FF2B5EF4-FFF2-40B4-BE49-F238E27FC236}">
                  <a16:creationId xmlns:a16="http://schemas.microsoft.com/office/drawing/2014/main" id="{667022BA-CA77-411F-A883-B1DB161DEA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80500" y="2185989"/>
              <a:ext cx="71438" cy="61913"/>
            </a:xfrm>
            <a:custGeom>
              <a:avLst/>
              <a:gdLst>
                <a:gd name="T0" fmla="*/ 0 w 45"/>
                <a:gd name="T1" fmla="*/ 24 h 39"/>
                <a:gd name="T2" fmla="*/ 42 w 45"/>
                <a:gd name="T3" fmla="*/ 0 h 39"/>
                <a:gd name="T4" fmla="*/ 45 w 45"/>
                <a:gd name="T5" fmla="*/ 15 h 39"/>
                <a:gd name="T6" fmla="*/ 3 w 45"/>
                <a:gd name="T7" fmla="*/ 39 h 39"/>
                <a:gd name="T8" fmla="*/ 0 w 45"/>
                <a:gd name="T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9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3" y="5"/>
                    <a:pt x="44" y="10"/>
                    <a:pt x="45" y="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4"/>
                    <a:pt x="1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59">
              <a:extLst>
                <a:ext uri="{FF2B5EF4-FFF2-40B4-BE49-F238E27FC236}">
                  <a16:creationId xmlns:a16="http://schemas.microsoft.com/office/drawing/2014/main" id="{20ADA85C-487C-4EC6-9B2B-79EF606083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85263" y="2209801"/>
              <a:ext cx="71438" cy="61913"/>
            </a:xfrm>
            <a:custGeom>
              <a:avLst/>
              <a:gdLst>
                <a:gd name="T0" fmla="*/ 0 w 45"/>
                <a:gd name="T1" fmla="*/ 24 h 39"/>
                <a:gd name="T2" fmla="*/ 42 w 45"/>
                <a:gd name="T3" fmla="*/ 0 h 39"/>
                <a:gd name="T4" fmla="*/ 45 w 45"/>
                <a:gd name="T5" fmla="*/ 15 h 39"/>
                <a:gd name="T6" fmla="*/ 3 w 45"/>
                <a:gd name="T7" fmla="*/ 39 h 39"/>
                <a:gd name="T8" fmla="*/ 0 w 45"/>
                <a:gd name="T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9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3" y="5"/>
                    <a:pt x="44" y="10"/>
                    <a:pt x="45" y="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4"/>
                    <a:pt x="1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60">
              <a:extLst>
                <a:ext uri="{FF2B5EF4-FFF2-40B4-BE49-F238E27FC236}">
                  <a16:creationId xmlns:a16="http://schemas.microsoft.com/office/drawing/2014/main" id="{88955693-A057-4620-A8A2-370BE17D1C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90025" y="2233614"/>
              <a:ext cx="71438" cy="61913"/>
            </a:xfrm>
            <a:custGeom>
              <a:avLst/>
              <a:gdLst>
                <a:gd name="T0" fmla="*/ 0 w 45"/>
                <a:gd name="T1" fmla="*/ 24 h 39"/>
                <a:gd name="T2" fmla="*/ 42 w 45"/>
                <a:gd name="T3" fmla="*/ 0 h 39"/>
                <a:gd name="T4" fmla="*/ 45 w 45"/>
                <a:gd name="T5" fmla="*/ 14 h 39"/>
                <a:gd name="T6" fmla="*/ 3 w 45"/>
                <a:gd name="T7" fmla="*/ 39 h 39"/>
                <a:gd name="T8" fmla="*/ 0 w 45"/>
                <a:gd name="T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9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3" y="5"/>
                    <a:pt x="44" y="10"/>
                    <a:pt x="45" y="14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4"/>
                    <a:pt x="1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61">
              <a:extLst>
                <a:ext uri="{FF2B5EF4-FFF2-40B4-BE49-F238E27FC236}">
                  <a16:creationId xmlns:a16="http://schemas.microsoft.com/office/drawing/2014/main" id="{C46AE458-F5C7-4D7D-97E3-434CC28937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94788" y="2255839"/>
              <a:ext cx="69850" cy="61913"/>
            </a:xfrm>
            <a:custGeom>
              <a:avLst/>
              <a:gdLst>
                <a:gd name="T0" fmla="*/ 0 w 44"/>
                <a:gd name="T1" fmla="*/ 25 h 39"/>
                <a:gd name="T2" fmla="*/ 42 w 44"/>
                <a:gd name="T3" fmla="*/ 0 h 39"/>
                <a:gd name="T4" fmla="*/ 44 w 44"/>
                <a:gd name="T5" fmla="*/ 15 h 39"/>
                <a:gd name="T6" fmla="*/ 2 w 44"/>
                <a:gd name="T7" fmla="*/ 39 h 39"/>
                <a:gd name="T8" fmla="*/ 0 w 44"/>
                <a:gd name="T9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5"/>
                    <a:pt x="43" y="10"/>
                    <a:pt x="44" y="15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4"/>
                    <a:pt x="1" y="30"/>
                    <a:pt x="0" y="25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62">
              <a:extLst>
                <a:ext uri="{FF2B5EF4-FFF2-40B4-BE49-F238E27FC236}">
                  <a16:creationId xmlns:a16="http://schemas.microsoft.com/office/drawing/2014/main" id="{F8C014AD-5C6C-4FC1-B829-D9E277B197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97963" y="2279651"/>
              <a:ext cx="68263" cy="60325"/>
            </a:xfrm>
            <a:custGeom>
              <a:avLst/>
              <a:gdLst>
                <a:gd name="T0" fmla="*/ 0 w 43"/>
                <a:gd name="T1" fmla="*/ 24 h 38"/>
                <a:gd name="T2" fmla="*/ 42 w 43"/>
                <a:gd name="T3" fmla="*/ 0 h 38"/>
                <a:gd name="T4" fmla="*/ 43 w 43"/>
                <a:gd name="T5" fmla="*/ 14 h 38"/>
                <a:gd name="T6" fmla="*/ 1 w 43"/>
                <a:gd name="T7" fmla="*/ 38 h 38"/>
                <a:gd name="T8" fmla="*/ 0 w 43"/>
                <a:gd name="T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4"/>
                    <a:pt x="43" y="9"/>
                    <a:pt x="43" y="14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3"/>
                    <a:pt x="0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63">
              <a:extLst>
                <a:ext uri="{FF2B5EF4-FFF2-40B4-BE49-F238E27FC236}">
                  <a16:creationId xmlns:a16="http://schemas.microsoft.com/office/drawing/2014/main" id="{D02A3A43-5249-44C7-BCDC-7558A248C1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99550" y="2301876"/>
              <a:ext cx="68263" cy="60325"/>
            </a:xfrm>
            <a:custGeom>
              <a:avLst/>
              <a:gdLst>
                <a:gd name="T0" fmla="*/ 0 w 43"/>
                <a:gd name="T1" fmla="*/ 24 h 38"/>
                <a:gd name="T2" fmla="*/ 42 w 43"/>
                <a:gd name="T3" fmla="*/ 0 h 38"/>
                <a:gd name="T4" fmla="*/ 43 w 43"/>
                <a:gd name="T5" fmla="*/ 14 h 38"/>
                <a:gd name="T6" fmla="*/ 2 w 43"/>
                <a:gd name="T7" fmla="*/ 38 h 38"/>
                <a:gd name="T8" fmla="*/ 0 w 43"/>
                <a:gd name="T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3" y="4"/>
                    <a:pt x="43" y="9"/>
                    <a:pt x="43" y="14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3"/>
                    <a:pt x="1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64">
              <a:extLst>
                <a:ext uri="{FF2B5EF4-FFF2-40B4-BE49-F238E27FC236}">
                  <a16:creationId xmlns:a16="http://schemas.microsoft.com/office/drawing/2014/main" id="{421E4B91-4C5F-43ED-B9A4-0A6863C580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02725" y="2324101"/>
              <a:ext cx="66675" cy="60325"/>
            </a:xfrm>
            <a:custGeom>
              <a:avLst/>
              <a:gdLst>
                <a:gd name="T0" fmla="*/ 0 w 42"/>
                <a:gd name="T1" fmla="*/ 24 h 38"/>
                <a:gd name="T2" fmla="*/ 41 w 42"/>
                <a:gd name="T3" fmla="*/ 0 h 38"/>
                <a:gd name="T4" fmla="*/ 42 w 42"/>
                <a:gd name="T5" fmla="*/ 13 h 38"/>
                <a:gd name="T6" fmla="*/ 0 w 42"/>
                <a:gd name="T7" fmla="*/ 38 h 38"/>
                <a:gd name="T8" fmla="*/ 0 w 42"/>
                <a:gd name="T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8">
                  <a:moveTo>
                    <a:pt x="0" y="24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2" y="4"/>
                    <a:pt x="42" y="9"/>
                    <a:pt x="42" y="1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3"/>
                    <a:pt x="0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65">
              <a:extLst>
                <a:ext uri="{FF2B5EF4-FFF2-40B4-BE49-F238E27FC236}">
                  <a16:creationId xmlns:a16="http://schemas.microsoft.com/office/drawing/2014/main" id="{0E4EDE79-A85F-40CA-AB50-BFFDF0BCA2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02725" y="2344739"/>
              <a:ext cx="66675" cy="61913"/>
            </a:xfrm>
            <a:custGeom>
              <a:avLst/>
              <a:gdLst>
                <a:gd name="T0" fmla="*/ 0 w 42"/>
                <a:gd name="T1" fmla="*/ 25 h 39"/>
                <a:gd name="T2" fmla="*/ 42 w 42"/>
                <a:gd name="T3" fmla="*/ 0 h 39"/>
                <a:gd name="T4" fmla="*/ 42 w 42"/>
                <a:gd name="T5" fmla="*/ 13 h 39"/>
                <a:gd name="T6" fmla="*/ 42 w 42"/>
                <a:gd name="T7" fmla="*/ 14 h 39"/>
                <a:gd name="T8" fmla="*/ 0 w 42"/>
                <a:gd name="T9" fmla="*/ 39 h 39"/>
                <a:gd name="T10" fmla="*/ 0 w 42"/>
                <a:gd name="T11" fmla="*/ 38 h 39"/>
                <a:gd name="T12" fmla="*/ 0 w 42"/>
                <a:gd name="T13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9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5"/>
                    <a:pt x="42" y="9"/>
                    <a:pt x="42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3"/>
                    <a:pt x="0" y="29"/>
                    <a:pt x="0" y="25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66">
              <a:extLst>
                <a:ext uri="{FF2B5EF4-FFF2-40B4-BE49-F238E27FC236}">
                  <a16:creationId xmlns:a16="http://schemas.microsoft.com/office/drawing/2014/main" id="{5F4076C6-1B8E-4022-833A-DE72369DB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02725" y="2366964"/>
              <a:ext cx="66675" cy="60325"/>
            </a:xfrm>
            <a:custGeom>
              <a:avLst/>
              <a:gdLst>
                <a:gd name="T0" fmla="*/ 0 w 42"/>
                <a:gd name="T1" fmla="*/ 25 h 38"/>
                <a:gd name="T2" fmla="*/ 42 w 42"/>
                <a:gd name="T3" fmla="*/ 0 h 38"/>
                <a:gd name="T4" fmla="*/ 42 w 42"/>
                <a:gd name="T5" fmla="*/ 14 h 38"/>
                <a:gd name="T6" fmla="*/ 0 w 42"/>
                <a:gd name="T7" fmla="*/ 38 h 38"/>
                <a:gd name="T8" fmla="*/ 0 w 42"/>
                <a:gd name="T9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8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5"/>
                    <a:pt x="42" y="10"/>
                    <a:pt x="42" y="14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4"/>
                    <a:pt x="0" y="29"/>
                    <a:pt x="0" y="25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67">
              <a:extLst>
                <a:ext uri="{FF2B5EF4-FFF2-40B4-BE49-F238E27FC236}">
                  <a16:creationId xmlns:a16="http://schemas.microsoft.com/office/drawing/2014/main" id="{BE857DCD-9F75-4CD5-B902-F9AAB8944D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01138" y="2389189"/>
              <a:ext cx="68263" cy="60325"/>
            </a:xfrm>
            <a:custGeom>
              <a:avLst/>
              <a:gdLst>
                <a:gd name="T0" fmla="*/ 1 w 43"/>
                <a:gd name="T1" fmla="*/ 24 h 38"/>
                <a:gd name="T2" fmla="*/ 43 w 43"/>
                <a:gd name="T3" fmla="*/ 0 h 38"/>
                <a:gd name="T4" fmla="*/ 42 w 43"/>
                <a:gd name="T5" fmla="*/ 14 h 38"/>
                <a:gd name="T6" fmla="*/ 0 w 43"/>
                <a:gd name="T7" fmla="*/ 38 h 38"/>
                <a:gd name="T8" fmla="*/ 1 w 43"/>
                <a:gd name="T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1" y="24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5"/>
                    <a:pt x="42" y="9"/>
                    <a:pt x="42" y="14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4"/>
                    <a:pt x="1" y="29"/>
                    <a:pt x="1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68">
              <a:extLst>
                <a:ext uri="{FF2B5EF4-FFF2-40B4-BE49-F238E27FC236}">
                  <a16:creationId xmlns:a16="http://schemas.microsoft.com/office/drawing/2014/main" id="{4C904618-AEB3-4278-9EAA-1388F931A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99550" y="2411414"/>
              <a:ext cx="68263" cy="60325"/>
            </a:xfrm>
            <a:custGeom>
              <a:avLst/>
              <a:gdLst>
                <a:gd name="T0" fmla="*/ 1 w 43"/>
                <a:gd name="T1" fmla="*/ 24 h 38"/>
                <a:gd name="T2" fmla="*/ 43 w 43"/>
                <a:gd name="T3" fmla="*/ 0 h 38"/>
                <a:gd name="T4" fmla="*/ 42 w 43"/>
                <a:gd name="T5" fmla="*/ 13 h 38"/>
                <a:gd name="T6" fmla="*/ 0 w 43"/>
                <a:gd name="T7" fmla="*/ 38 h 38"/>
                <a:gd name="T8" fmla="*/ 1 w 43"/>
                <a:gd name="T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1" y="24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4"/>
                    <a:pt x="42" y="9"/>
                    <a:pt x="42" y="1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3"/>
                    <a:pt x="1" y="29"/>
                    <a:pt x="1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69">
              <a:extLst>
                <a:ext uri="{FF2B5EF4-FFF2-40B4-BE49-F238E27FC236}">
                  <a16:creationId xmlns:a16="http://schemas.microsoft.com/office/drawing/2014/main" id="{4B9C44AD-A165-4704-AE77-F1B7972605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96375" y="2432051"/>
              <a:ext cx="69850" cy="61913"/>
            </a:xfrm>
            <a:custGeom>
              <a:avLst/>
              <a:gdLst>
                <a:gd name="T0" fmla="*/ 2 w 44"/>
                <a:gd name="T1" fmla="*/ 25 h 39"/>
                <a:gd name="T2" fmla="*/ 44 w 44"/>
                <a:gd name="T3" fmla="*/ 0 h 39"/>
                <a:gd name="T4" fmla="*/ 42 w 44"/>
                <a:gd name="T5" fmla="*/ 14 h 39"/>
                <a:gd name="T6" fmla="*/ 0 w 44"/>
                <a:gd name="T7" fmla="*/ 39 h 39"/>
                <a:gd name="T8" fmla="*/ 2 w 44"/>
                <a:gd name="T9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2" y="25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3" y="5"/>
                    <a:pt x="42" y="10"/>
                    <a:pt x="42" y="1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4"/>
                    <a:pt x="1" y="29"/>
                    <a:pt x="2" y="25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70">
              <a:extLst>
                <a:ext uri="{FF2B5EF4-FFF2-40B4-BE49-F238E27FC236}">
                  <a16:creationId xmlns:a16="http://schemas.microsoft.com/office/drawing/2014/main" id="{159F692F-CD53-4BB0-8465-3F49E937DA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91613" y="2454276"/>
              <a:ext cx="71438" cy="61913"/>
            </a:xfrm>
            <a:custGeom>
              <a:avLst/>
              <a:gdLst>
                <a:gd name="T0" fmla="*/ 3 w 45"/>
                <a:gd name="T1" fmla="*/ 25 h 39"/>
                <a:gd name="T2" fmla="*/ 45 w 45"/>
                <a:gd name="T3" fmla="*/ 0 h 39"/>
                <a:gd name="T4" fmla="*/ 42 w 45"/>
                <a:gd name="T5" fmla="*/ 14 h 39"/>
                <a:gd name="T6" fmla="*/ 0 w 45"/>
                <a:gd name="T7" fmla="*/ 39 h 39"/>
                <a:gd name="T8" fmla="*/ 3 w 45"/>
                <a:gd name="T9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9">
                  <a:moveTo>
                    <a:pt x="3" y="25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44" y="5"/>
                    <a:pt x="43" y="10"/>
                    <a:pt x="42" y="1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4"/>
                    <a:pt x="2" y="29"/>
                    <a:pt x="3" y="25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71">
              <a:extLst>
                <a:ext uri="{FF2B5EF4-FFF2-40B4-BE49-F238E27FC236}">
                  <a16:creationId xmlns:a16="http://schemas.microsoft.com/office/drawing/2014/main" id="{CE5A4A71-2B40-4608-B9EC-4C943E8C12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85263" y="2476501"/>
              <a:ext cx="73025" cy="61913"/>
            </a:xfrm>
            <a:custGeom>
              <a:avLst/>
              <a:gdLst>
                <a:gd name="T0" fmla="*/ 4 w 46"/>
                <a:gd name="T1" fmla="*/ 25 h 39"/>
                <a:gd name="T2" fmla="*/ 46 w 46"/>
                <a:gd name="T3" fmla="*/ 0 h 39"/>
                <a:gd name="T4" fmla="*/ 42 w 46"/>
                <a:gd name="T5" fmla="*/ 15 h 39"/>
                <a:gd name="T6" fmla="*/ 0 w 46"/>
                <a:gd name="T7" fmla="*/ 39 h 39"/>
                <a:gd name="T8" fmla="*/ 4 w 46"/>
                <a:gd name="T9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9">
                  <a:moveTo>
                    <a:pt x="4" y="25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5" y="5"/>
                    <a:pt x="43" y="10"/>
                    <a:pt x="42" y="1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" y="34"/>
                    <a:pt x="3" y="30"/>
                    <a:pt x="4" y="25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72">
              <a:extLst>
                <a:ext uri="{FF2B5EF4-FFF2-40B4-BE49-F238E27FC236}">
                  <a16:creationId xmlns:a16="http://schemas.microsoft.com/office/drawing/2014/main" id="{4104945A-B415-4A0B-BFF3-1EA7B0F61C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77325" y="2500314"/>
              <a:ext cx="74613" cy="61913"/>
            </a:xfrm>
            <a:custGeom>
              <a:avLst/>
              <a:gdLst>
                <a:gd name="T0" fmla="*/ 5 w 47"/>
                <a:gd name="T1" fmla="*/ 24 h 39"/>
                <a:gd name="T2" fmla="*/ 47 w 47"/>
                <a:gd name="T3" fmla="*/ 0 h 39"/>
                <a:gd name="T4" fmla="*/ 42 w 47"/>
                <a:gd name="T5" fmla="*/ 15 h 39"/>
                <a:gd name="T6" fmla="*/ 0 w 47"/>
                <a:gd name="T7" fmla="*/ 39 h 39"/>
                <a:gd name="T8" fmla="*/ 5 w 47"/>
                <a:gd name="T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9">
                  <a:moveTo>
                    <a:pt x="5" y="24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6" y="5"/>
                    <a:pt x="44" y="10"/>
                    <a:pt x="42" y="1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" y="34"/>
                    <a:pt x="4" y="29"/>
                    <a:pt x="5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73">
              <a:extLst>
                <a:ext uri="{FF2B5EF4-FFF2-40B4-BE49-F238E27FC236}">
                  <a16:creationId xmlns:a16="http://schemas.microsoft.com/office/drawing/2014/main" id="{2745D18F-0F1A-4D8C-8974-6AE9E965A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66213" y="2524126"/>
              <a:ext cx="77788" cy="65088"/>
            </a:xfrm>
            <a:custGeom>
              <a:avLst/>
              <a:gdLst>
                <a:gd name="T0" fmla="*/ 7 w 49"/>
                <a:gd name="T1" fmla="*/ 24 h 41"/>
                <a:gd name="T2" fmla="*/ 49 w 49"/>
                <a:gd name="T3" fmla="*/ 0 h 41"/>
                <a:gd name="T4" fmla="*/ 42 w 49"/>
                <a:gd name="T5" fmla="*/ 16 h 41"/>
                <a:gd name="T6" fmla="*/ 0 w 49"/>
                <a:gd name="T7" fmla="*/ 41 h 41"/>
                <a:gd name="T8" fmla="*/ 7 w 49"/>
                <a:gd name="T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1">
                  <a:moveTo>
                    <a:pt x="7" y="24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7" y="6"/>
                    <a:pt x="45" y="11"/>
                    <a:pt x="42" y="1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35"/>
                    <a:pt x="5" y="30"/>
                    <a:pt x="7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74">
              <a:extLst>
                <a:ext uri="{FF2B5EF4-FFF2-40B4-BE49-F238E27FC236}">
                  <a16:creationId xmlns:a16="http://schemas.microsoft.com/office/drawing/2014/main" id="{DD595EA0-ECD7-407B-97F1-C080FD1A47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48750" y="2549526"/>
              <a:ext cx="84138" cy="69850"/>
            </a:xfrm>
            <a:custGeom>
              <a:avLst/>
              <a:gdLst>
                <a:gd name="T0" fmla="*/ 11 w 53"/>
                <a:gd name="T1" fmla="*/ 25 h 44"/>
                <a:gd name="T2" fmla="*/ 53 w 53"/>
                <a:gd name="T3" fmla="*/ 0 h 44"/>
                <a:gd name="T4" fmla="*/ 42 w 53"/>
                <a:gd name="T5" fmla="*/ 20 h 44"/>
                <a:gd name="T6" fmla="*/ 0 w 53"/>
                <a:gd name="T7" fmla="*/ 44 h 44"/>
                <a:gd name="T8" fmla="*/ 11 w 53"/>
                <a:gd name="T9" fmla="*/ 2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4">
                  <a:moveTo>
                    <a:pt x="11" y="25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0" y="7"/>
                    <a:pt x="46" y="14"/>
                    <a:pt x="42" y="2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4" y="38"/>
                    <a:pt x="8" y="32"/>
                    <a:pt x="11" y="25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75">
              <a:extLst>
                <a:ext uri="{FF2B5EF4-FFF2-40B4-BE49-F238E27FC236}">
                  <a16:creationId xmlns:a16="http://schemas.microsoft.com/office/drawing/2014/main" id="{E8E6F728-F30C-417F-A01C-6118DB7786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70963" y="2581276"/>
              <a:ext cx="144463" cy="115888"/>
            </a:xfrm>
            <a:custGeom>
              <a:avLst/>
              <a:gdLst>
                <a:gd name="T0" fmla="*/ 49 w 91"/>
                <a:gd name="T1" fmla="*/ 24 h 73"/>
                <a:gd name="T2" fmla="*/ 91 w 91"/>
                <a:gd name="T3" fmla="*/ 0 h 73"/>
                <a:gd name="T4" fmla="*/ 42 w 91"/>
                <a:gd name="T5" fmla="*/ 49 h 73"/>
                <a:gd name="T6" fmla="*/ 0 w 91"/>
                <a:gd name="T7" fmla="*/ 73 h 73"/>
                <a:gd name="T8" fmla="*/ 49 w 91"/>
                <a:gd name="T9" fmla="*/ 2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3">
                  <a:moveTo>
                    <a:pt x="49" y="24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78" y="21"/>
                    <a:pt x="61" y="37"/>
                    <a:pt x="42" y="4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9" y="61"/>
                    <a:pt x="36" y="45"/>
                    <a:pt x="49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76">
              <a:extLst>
                <a:ext uri="{FF2B5EF4-FFF2-40B4-BE49-F238E27FC236}">
                  <a16:creationId xmlns:a16="http://schemas.microsoft.com/office/drawing/2014/main" id="{609AE610-0888-4E26-ABBE-19F454E897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47113" y="1928814"/>
              <a:ext cx="393700" cy="215900"/>
            </a:xfrm>
            <a:custGeom>
              <a:avLst/>
              <a:gdLst>
                <a:gd name="T0" fmla="*/ 0 w 248"/>
                <a:gd name="T1" fmla="*/ 136 h 136"/>
                <a:gd name="T2" fmla="*/ 41 w 248"/>
                <a:gd name="T3" fmla="*/ 111 h 136"/>
                <a:gd name="T4" fmla="*/ 248 w 248"/>
                <a:gd name="T5" fmla="*/ 0 h 136"/>
                <a:gd name="T6" fmla="*/ 206 w 248"/>
                <a:gd name="T7" fmla="*/ 25 h 136"/>
                <a:gd name="T8" fmla="*/ 0 w 248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36">
                  <a:moveTo>
                    <a:pt x="0" y="136"/>
                  </a:moveTo>
                  <a:lnTo>
                    <a:pt x="41" y="111"/>
                  </a:lnTo>
                  <a:lnTo>
                    <a:pt x="248" y="0"/>
                  </a:lnTo>
                  <a:lnTo>
                    <a:pt x="206" y="25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753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77">
              <a:extLst>
                <a:ext uri="{FF2B5EF4-FFF2-40B4-BE49-F238E27FC236}">
                  <a16:creationId xmlns:a16="http://schemas.microsoft.com/office/drawing/2014/main" id="{E23C691F-D78D-44E9-9D17-D7222E5D82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67850" y="3779839"/>
              <a:ext cx="274638" cy="179388"/>
            </a:xfrm>
            <a:custGeom>
              <a:avLst/>
              <a:gdLst>
                <a:gd name="T0" fmla="*/ 41 w 173"/>
                <a:gd name="T1" fmla="*/ 95 h 113"/>
                <a:gd name="T2" fmla="*/ 127 w 173"/>
                <a:gd name="T3" fmla="*/ 90 h 113"/>
                <a:gd name="T4" fmla="*/ 162 w 173"/>
                <a:gd name="T5" fmla="*/ 33 h 113"/>
                <a:gd name="T6" fmla="*/ 80 w 173"/>
                <a:gd name="T7" fmla="*/ 13 h 113"/>
                <a:gd name="T8" fmla="*/ 41 w 173"/>
                <a:gd name="T9" fmla="*/ 9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13">
                  <a:moveTo>
                    <a:pt x="41" y="95"/>
                  </a:moveTo>
                  <a:cubicBezTo>
                    <a:pt x="41" y="95"/>
                    <a:pt x="80" y="113"/>
                    <a:pt x="127" y="90"/>
                  </a:cubicBezTo>
                  <a:cubicBezTo>
                    <a:pt x="173" y="67"/>
                    <a:pt x="170" y="45"/>
                    <a:pt x="162" y="33"/>
                  </a:cubicBezTo>
                  <a:cubicBezTo>
                    <a:pt x="153" y="22"/>
                    <a:pt x="127" y="0"/>
                    <a:pt x="80" y="13"/>
                  </a:cubicBezTo>
                  <a:cubicBezTo>
                    <a:pt x="33" y="25"/>
                    <a:pt x="0" y="64"/>
                    <a:pt x="41" y="95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78">
              <a:extLst>
                <a:ext uri="{FF2B5EF4-FFF2-40B4-BE49-F238E27FC236}">
                  <a16:creationId xmlns:a16="http://schemas.microsoft.com/office/drawing/2014/main" id="{0CA10D9E-136B-4924-951D-B49A3F8D07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66263" y="3765551"/>
              <a:ext cx="274638" cy="179388"/>
            </a:xfrm>
            <a:custGeom>
              <a:avLst/>
              <a:gdLst>
                <a:gd name="T0" fmla="*/ 41 w 173"/>
                <a:gd name="T1" fmla="*/ 95 h 113"/>
                <a:gd name="T2" fmla="*/ 126 w 173"/>
                <a:gd name="T3" fmla="*/ 90 h 113"/>
                <a:gd name="T4" fmla="*/ 161 w 173"/>
                <a:gd name="T5" fmla="*/ 33 h 113"/>
                <a:gd name="T6" fmla="*/ 80 w 173"/>
                <a:gd name="T7" fmla="*/ 12 h 113"/>
                <a:gd name="T8" fmla="*/ 41 w 173"/>
                <a:gd name="T9" fmla="*/ 9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13">
                  <a:moveTo>
                    <a:pt x="41" y="95"/>
                  </a:moveTo>
                  <a:cubicBezTo>
                    <a:pt x="41" y="95"/>
                    <a:pt x="80" y="113"/>
                    <a:pt x="126" y="90"/>
                  </a:cubicBezTo>
                  <a:cubicBezTo>
                    <a:pt x="173" y="67"/>
                    <a:pt x="169" y="44"/>
                    <a:pt x="161" y="33"/>
                  </a:cubicBezTo>
                  <a:cubicBezTo>
                    <a:pt x="153" y="22"/>
                    <a:pt x="126" y="0"/>
                    <a:pt x="80" y="12"/>
                  </a:cubicBezTo>
                  <a:cubicBezTo>
                    <a:pt x="33" y="25"/>
                    <a:pt x="0" y="64"/>
                    <a:pt x="41" y="9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79">
              <a:extLst>
                <a:ext uri="{FF2B5EF4-FFF2-40B4-BE49-F238E27FC236}">
                  <a16:creationId xmlns:a16="http://schemas.microsoft.com/office/drawing/2014/main" id="{3B31A20F-FAFE-43EB-946B-5C03C434A1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18538" y="3400426"/>
              <a:ext cx="679450" cy="409575"/>
            </a:xfrm>
            <a:custGeom>
              <a:avLst/>
              <a:gdLst>
                <a:gd name="T0" fmla="*/ 428 w 428"/>
                <a:gd name="T1" fmla="*/ 248 h 258"/>
                <a:gd name="T2" fmla="*/ 428 w 428"/>
                <a:gd name="T3" fmla="*/ 258 h 258"/>
                <a:gd name="T4" fmla="*/ 0 w 428"/>
                <a:gd name="T5" fmla="*/ 11 h 258"/>
                <a:gd name="T6" fmla="*/ 0 w 428"/>
                <a:gd name="T7" fmla="*/ 0 h 258"/>
                <a:gd name="T8" fmla="*/ 428 w 428"/>
                <a:gd name="T9" fmla="*/ 24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258">
                  <a:moveTo>
                    <a:pt x="428" y="248"/>
                  </a:moveTo>
                  <a:lnTo>
                    <a:pt x="428" y="258"/>
                  </a:lnTo>
                  <a:lnTo>
                    <a:pt x="0" y="11"/>
                  </a:lnTo>
                  <a:lnTo>
                    <a:pt x="0" y="0"/>
                  </a:lnTo>
                  <a:lnTo>
                    <a:pt x="428" y="248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80">
              <a:extLst>
                <a:ext uri="{FF2B5EF4-FFF2-40B4-BE49-F238E27FC236}">
                  <a16:creationId xmlns:a16="http://schemas.microsoft.com/office/drawing/2014/main" id="{536EAC8D-EE12-4574-B67A-DD53E37ECD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97988" y="3630614"/>
              <a:ext cx="280988" cy="179388"/>
            </a:xfrm>
            <a:custGeom>
              <a:avLst/>
              <a:gdLst>
                <a:gd name="T0" fmla="*/ 0 w 177"/>
                <a:gd name="T1" fmla="*/ 103 h 113"/>
                <a:gd name="T2" fmla="*/ 177 w 177"/>
                <a:gd name="T3" fmla="*/ 0 h 113"/>
                <a:gd name="T4" fmla="*/ 177 w 177"/>
                <a:gd name="T5" fmla="*/ 10 h 113"/>
                <a:gd name="T6" fmla="*/ 0 w 177"/>
                <a:gd name="T7" fmla="*/ 113 h 113"/>
                <a:gd name="T8" fmla="*/ 0 w 177"/>
                <a:gd name="T9" fmla="*/ 10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13">
                  <a:moveTo>
                    <a:pt x="0" y="103"/>
                  </a:moveTo>
                  <a:lnTo>
                    <a:pt x="177" y="0"/>
                  </a:lnTo>
                  <a:lnTo>
                    <a:pt x="177" y="10"/>
                  </a:lnTo>
                  <a:lnTo>
                    <a:pt x="0" y="11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81">
              <a:extLst>
                <a:ext uri="{FF2B5EF4-FFF2-40B4-BE49-F238E27FC236}">
                  <a16:creationId xmlns:a16="http://schemas.microsoft.com/office/drawing/2014/main" id="{1B4E8451-EBF9-4E06-8DB8-59C7E7CEC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18538" y="3238501"/>
              <a:ext cx="960438" cy="555625"/>
            </a:xfrm>
            <a:custGeom>
              <a:avLst/>
              <a:gdLst>
                <a:gd name="T0" fmla="*/ 0 w 605"/>
                <a:gd name="T1" fmla="*/ 102 h 350"/>
                <a:gd name="T2" fmla="*/ 177 w 605"/>
                <a:gd name="T3" fmla="*/ 0 h 350"/>
                <a:gd name="T4" fmla="*/ 605 w 605"/>
                <a:gd name="T5" fmla="*/ 247 h 350"/>
                <a:gd name="T6" fmla="*/ 428 w 605"/>
                <a:gd name="T7" fmla="*/ 350 h 350"/>
                <a:gd name="T8" fmla="*/ 0 w 605"/>
                <a:gd name="T9" fmla="*/ 10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350">
                  <a:moveTo>
                    <a:pt x="0" y="102"/>
                  </a:moveTo>
                  <a:lnTo>
                    <a:pt x="177" y="0"/>
                  </a:lnTo>
                  <a:lnTo>
                    <a:pt x="605" y="247"/>
                  </a:lnTo>
                  <a:lnTo>
                    <a:pt x="428" y="35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82">
              <a:extLst>
                <a:ext uri="{FF2B5EF4-FFF2-40B4-BE49-F238E27FC236}">
                  <a16:creationId xmlns:a16="http://schemas.microsoft.com/office/drawing/2014/main" id="{0D9149DA-F9E4-4521-A203-B9EAC4A97E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83650" y="3263901"/>
              <a:ext cx="652463" cy="377825"/>
            </a:xfrm>
            <a:custGeom>
              <a:avLst/>
              <a:gdLst>
                <a:gd name="T0" fmla="*/ 0 w 411"/>
                <a:gd name="T1" fmla="*/ 9 h 238"/>
                <a:gd name="T2" fmla="*/ 15 w 411"/>
                <a:gd name="T3" fmla="*/ 0 h 238"/>
                <a:gd name="T4" fmla="*/ 411 w 411"/>
                <a:gd name="T5" fmla="*/ 229 h 238"/>
                <a:gd name="T6" fmla="*/ 396 w 411"/>
                <a:gd name="T7" fmla="*/ 238 h 238"/>
                <a:gd name="T8" fmla="*/ 0 w 411"/>
                <a:gd name="T9" fmla="*/ 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238">
                  <a:moveTo>
                    <a:pt x="0" y="9"/>
                  </a:moveTo>
                  <a:lnTo>
                    <a:pt x="15" y="0"/>
                  </a:lnTo>
                  <a:lnTo>
                    <a:pt x="411" y="229"/>
                  </a:lnTo>
                  <a:lnTo>
                    <a:pt x="396" y="23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83">
              <a:extLst>
                <a:ext uri="{FF2B5EF4-FFF2-40B4-BE49-F238E27FC236}">
                  <a16:creationId xmlns:a16="http://schemas.microsoft.com/office/drawing/2014/main" id="{9F183109-86F9-4589-95E2-AC05609E3B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0788" y="3289301"/>
              <a:ext cx="652463" cy="376238"/>
            </a:xfrm>
            <a:custGeom>
              <a:avLst/>
              <a:gdLst>
                <a:gd name="T0" fmla="*/ 0 w 411"/>
                <a:gd name="T1" fmla="*/ 9 h 237"/>
                <a:gd name="T2" fmla="*/ 15 w 411"/>
                <a:gd name="T3" fmla="*/ 0 h 237"/>
                <a:gd name="T4" fmla="*/ 411 w 411"/>
                <a:gd name="T5" fmla="*/ 228 h 237"/>
                <a:gd name="T6" fmla="*/ 396 w 411"/>
                <a:gd name="T7" fmla="*/ 237 h 237"/>
                <a:gd name="T8" fmla="*/ 0 w 411"/>
                <a:gd name="T9" fmla="*/ 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237">
                  <a:moveTo>
                    <a:pt x="0" y="9"/>
                  </a:moveTo>
                  <a:lnTo>
                    <a:pt x="15" y="0"/>
                  </a:lnTo>
                  <a:lnTo>
                    <a:pt x="411" y="228"/>
                  </a:lnTo>
                  <a:lnTo>
                    <a:pt x="396" y="237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84">
              <a:extLst>
                <a:ext uri="{FF2B5EF4-FFF2-40B4-BE49-F238E27FC236}">
                  <a16:creationId xmlns:a16="http://schemas.microsoft.com/office/drawing/2014/main" id="{A4B17275-D674-41D0-AA50-BEB8EB8B8B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93163" y="3314701"/>
              <a:ext cx="652463" cy="377825"/>
            </a:xfrm>
            <a:custGeom>
              <a:avLst/>
              <a:gdLst>
                <a:gd name="T0" fmla="*/ 0 w 411"/>
                <a:gd name="T1" fmla="*/ 9 h 238"/>
                <a:gd name="T2" fmla="*/ 15 w 411"/>
                <a:gd name="T3" fmla="*/ 0 h 238"/>
                <a:gd name="T4" fmla="*/ 411 w 411"/>
                <a:gd name="T5" fmla="*/ 229 h 238"/>
                <a:gd name="T6" fmla="*/ 396 w 411"/>
                <a:gd name="T7" fmla="*/ 238 h 238"/>
                <a:gd name="T8" fmla="*/ 0 w 411"/>
                <a:gd name="T9" fmla="*/ 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238">
                  <a:moveTo>
                    <a:pt x="0" y="9"/>
                  </a:moveTo>
                  <a:lnTo>
                    <a:pt x="15" y="0"/>
                  </a:lnTo>
                  <a:lnTo>
                    <a:pt x="411" y="229"/>
                  </a:lnTo>
                  <a:lnTo>
                    <a:pt x="396" y="23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85">
              <a:extLst>
                <a:ext uri="{FF2B5EF4-FFF2-40B4-BE49-F238E27FC236}">
                  <a16:creationId xmlns:a16="http://schemas.microsoft.com/office/drawing/2014/main" id="{A6F72A63-A7CE-4085-882E-6F22292F83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45538" y="3340101"/>
              <a:ext cx="654050" cy="377825"/>
            </a:xfrm>
            <a:custGeom>
              <a:avLst/>
              <a:gdLst>
                <a:gd name="T0" fmla="*/ 0 w 412"/>
                <a:gd name="T1" fmla="*/ 9 h 238"/>
                <a:gd name="T2" fmla="*/ 15 w 412"/>
                <a:gd name="T3" fmla="*/ 0 h 238"/>
                <a:gd name="T4" fmla="*/ 412 w 412"/>
                <a:gd name="T5" fmla="*/ 229 h 238"/>
                <a:gd name="T6" fmla="*/ 397 w 412"/>
                <a:gd name="T7" fmla="*/ 238 h 238"/>
                <a:gd name="T8" fmla="*/ 0 w 412"/>
                <a:gd name="T9" fmla="*/ 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38">
                  <a:moveTo>
                    <a:pt x="0" y="9"/>
                  </a:moveTo>
                  <a:lnTo>
                    <a:pt x="15" y="0"/>
                  </a:lnTo>
                  <a:lnTo>
                    <a:pt x="412" y="229"/>
                  </a:lnTo>
                  <a:lnTo>
                    <a:pt x="397" y="23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86">
              <a:extLst>
                <a:ext uri="{FF2B5EF4-FFF2-40B4-BE49-F238E27FC236}">
                  <a16:creationId xmlns:a16="http://schemas.microsoft.com/office/drawing/2014/main" id="{B0BB38D9-3099-41A2-A965-8232BE24CD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2675" y="3363914"/>
              <a:ext cx="654050" cy="377825"/>
            </a:xfrm>
            <a:custGeom>
              <a:avLst/>
              <a:gdLst>
                <a:gd name="T0" fmla="*/ 0 w 412"/>
                <a:gd name="T1" fmla="*/ 9 h 238"/>
                <a:gd name="T2" fmla="*/ 15 w 412"/>
                <a:gd name="T3" fmla="*/ 0 h 238"/>
                <a:gd name="T4" fmla="*/ 412 w 412"/>
                <a:gd name="T5" fmla="*/ 229 h 238"/>
                <a:gd name="T6" fmla="*/ 397 w 412"/>
                <a:gd name="T7" fmla="*/ 238 h 238"/>
                <a:gd name="T8" fmla="*/ 0 w 412"/>
                <a:gd name="T9" fmla="*/ 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38">
                  <a:moveTo>
                    <a:pt x="0" y="9"/>
                  </a:moveTo>
                  <a:lnTo>
                    <a:pt x="15" y="0"/>
                  </a:lnTo>
                  <a:lnTo>
                    <a:pt x="412" y="229"/>
                  </a:lnTo>
                  <a:lnTo>
                    <a:pt x="397" y="23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87">
              <a:extLst>
                <a:ext uri="{FF2B5EF4-FFF2-40B4-BE49-F238E27FC236}">
                  <a16:creationId xmlns:a16="http://schemas.microsoft.com/office/drawing/2014/main" id="{E6DCACAA-91CD-4B05-8301-0A0BE2E7D0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67750" y="3387726"/>
              <a:ext cx="652463" cy="377825"/>
            </a:xfrm>
            <a:custGeom>
              <a:avLst/>
              <a:gdLst>
                <a:gd name="T0" fmla="*/ 0 w 411"/>
                <a:gd name="T1" fmla="*/ 9 h 238"/>
                <a:gd name="T2" fmla="*/ 15 w 411"/>
                <a:gd name="T3" fmla="*/ 0 h 238"/>
                <a:gd name="T4" fmla="*/ 411 w 411"/>
                <a:gd name="T5" fmla="*/ 229 h 238"/>
                <a:gd name="T6" fmla="*/ 396 w 411"/>
                <a:gd name="T7" fmla="*/ 238 h 238"/>
                <a:gd name="T8" fmla="*/ 0 w 411"/>
                <a:gd name="T9" fmla="*/ 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238">
                  <a:moveTo>
                    <a:pt x="0" y="9"/>
                  </a:moveTo>
                  <a:lnTo>
                    <a:pt x="15" y="0"/>
                  </a:lnTo>
                  <a:lnTo>
                    <a:pt x="411" y="229"/>
                  </a:lnTo>
                  <a:lnTo>
                    <a:pt x="396" y="23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88">
              <a:extLst>
                <a:ext uri="{FF2B5EF4-FFF2-40B4-BE49-F238E27FC236}">
                  <a16:creationId xmlns:a16="http://schemas.microsoft.com/office/drawing/2014/main" id="{476E93A5-422E-44EF-8041-F3ABEA0148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80375" y="4491039"/>
              <a:ext cx="1184275" cy="463550"/>
            </a:xfrm>
            <a:custGeom>
              <a:avLst/>
              <a:gdLst>
                <a:gd name="T0" fmla="*/ 62 w 746"/>
                <a:gd name="T1" fmla="*/ 0 h 292"/>
                <a:gd name="T2" fmla="*/ 1 w 746"/>
                <a:gd name="T3" fmla="*/ 70 h 292"/>
                <a:gd name="T4" fmla="*/ 70 w 746"/>
                <a:gd name="T5" fmla="*/ 175 h 292"/>
                <a:gd name="T6" fmla="*/ 281 w 746"/>
                <a:gd name="T7" fmla="*/ 284 h 292"/>
                <a:gd name="T8" fmla="*/ 453 w 746"/>
                <a:gd name="T9" fmla="*/ 242 h 292"/>
                <a:gd name="T10" fmla="*/ 736 w 746"/>
                <a:gd name="T11" fmla="*/ 79 h 292"/>
                <a:gd name="T12" fmla="*/ 719 w 746"/>
                <a:gd name="T13" fmla="*/ 39 h 292"/>
                <a:gd name="T14" fmla="*/ 62 w 746"/>
                <a:gd name="T15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6" h="292">
                  <a:moveTo>
                    <a:pt x="62" y="0"/>
                  </a:moveTo>
                  <a:cubicBezTo>
                    <a:pt x="54" y="3"/>
                    <a:pt x="2" y="24"/>
                    <a:pt x="1" y="70"/>
                  </a:cubicBezTo>
                  <a:cubicBezTo>
                    <a:pt x="0" y="115"/>
                    <a:pt x="28" y="142"/>
                    <a:pt x="70" y="175"/>
                  </a:cubicBezTo>
                  <a:cubicBezTo>
                    <a:pt x="111" y="207"/>
                    <a:pt x="230" y="277"/>
                    <a:pt x="281" y="284"/>
                  </a:cubicBezTo>
                  <a:cubicBezTo>
                    <a:pt x="332" y="292"/>
                    <a:pt x="366" y="279"/>
                    <a:pt x="453" y="242"/>
                  </a:cubicBezTo>
                  <a:cubicBezTo>
                    <a:pt x="540" y="206"/>
                    <a:pt x="736" y="79"/>
                    <a:pt x="736" y="79"/>
                  </a:cubicBezTo>
                  <a:cubicBezTo>
                    <a:pt x="736" y="79"/>
                    <a:pt x="746" y="33"/>
                    <a:pt x="719" y="39"/>
                  </a:cubicBezTo>
                  <a:cubicBezTo>
                    <a:pt x="692" y="44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89">
              <a:extLst>
                <a:ext uri="{FF2B5EF4-FFF2-40B4-BE49-F238E27FC236}">
                  <a16:creationId xmlns:a16="http://schemas.microsoft.com/office/drawing/2014/main" id="{5AC37CCD-07A5-454C-9B5D-49AED44996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4288" y="4943476"/>
              <a:ext cx="409575" cy="268288"/>
            </a:xfrm>
            <a:custGeom>
              <a:avLst/>
              <a:gdLst>
                <a:gd name="T0" fmla="*/ 80 w 258"/>
                <a:gd name="T1" fmla="*/ 164 h 169"/>
                <a:gd name="T2" fmla="*/ 241 w 258"/>
                <a:gd name="T3" fmla="*/ 55 h 169"/>
                <a:gd name="T4" fmla="*/ 223 w 258"/>
                <a:gd name="T5" fmla="*/ 11 h 169"/>
                <a:gd name="T6" fmla="*/ 122 w 258"/>
                <a:gd name="T7" fmla="*/ 20 h 169"/>
                <a:gd name="T8" fmla="*/ 11 w 258"/>
                <a:gd name="T9" fmla="*/ 85 h 169"/>
                <a:gd name="T10" fmla="*/ 24 w 258"/>
                <a:gd name="T11" fmla="*/ 151 h 169"/>
                <a:gd name="T12" fmla="*/ 80 w 258"/>
                <a:gd name="T13" fmla="*/ 16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169">
                  <a:moveTo>
                    <a:pt x="80" y="164"/>
                  </a:moveTo>
                  <a:cubicBezTo>
                    <a:pt x="241" y="55"/>
                    <a:pt x="241" y="55"/>
                    <a:pt x="241" y="55"/>
                  </a:cubicBezTo>
                  <a:cubicBezTo>
                    <a:pt x="241" y="55"/>
                    <a:pt x="258" y="22"/>
                    <a:pt x="223" y="11"/>
                  </a:cubicBezTo>
                  <a:cubicBezTo>
                    <a:pt x="189" y="0"/>
                    <a:pt x="122" y="20"/>
                    <a:pt x="122" y="20"/>
                  </a:cubicBezTo>
                  <a:cubicBezTo>
                    <a:pt x="122" y="20"/>
                    <a:pt x="13" y="66"/>
                    <a:pt x="11" y="85"/>
                  </a:cubicBezTo>
                  <a:cubicBezTo>
                    <a:pt x="9" y="104"/>
                    <a:pt x="0" y="137"/>
                    <a:pt x="24" y="151"/>
                  </a:cubicBezTo>
                  <a:cubicBezTo>
                    <a:pt x="47" y="166"/>
                    <a:pt x="64" y="169"/>
                    <a:pt x="80" y="164"/>
                  </a:cubicBezTo>
                  <a:close/>
                </a:path>
              </a:pathLst>
            </a:custGeom>
            <a:solidFill>
              <a:srgbClr val="281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90">
              <a:extLst>
                <a:ext uri="{FF2B5EF4-FFF2-40B4-BE49-F238E27FC236}">
                  <a16:creationId xmlns:a16="http://schemas.microsoft.com/office/drawing/2014/main" id="{5CB41AD1-1B10-4865-8D14-40D0242145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63000" y="4906964"/>
              <a:ext cx="388938" cy="233363"/>
            </a:xfrm>
            <a:custGeom>
              <a:avLst/>
              <a:gdLst>
                <a:gd name="T0" fmla="*/ 0 w 245"/>
                <a:gd name="T1" fmla="*/ 64 h 147"/>
                <a:gd name="T2" fmla="*/ 42 w 245"/>
                <a:gd name="T3" fmla="*/ 141 h 147"/>
                <a:gd name="T4" fmla="*/ 243 w 245"/>
                <a:gd name="T5" fmla="*/ 31 h 147"/>
                <a:gd name="T6" fmla="*/ 218 w 245"/>
                <a:gd name="T7" fmla="*/ 0 h 147"/>
                <a:gd name="T8" fmla="*/ 83 w 245"/>
                <a:gd name="T9" fmla="*/ 12 h 147"/>
                <a:gd name="T10" fmla="*/ 0 w 245"/>
                <a:gd name="T11" fmla="*/ 6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" h="147">
                  <a:moveTo>
                    <a:pt x="0" y="64"/>
                  </a:moveTo>
                  <a:cubicBezTo>
                    <a:pt x="0" y="64"/>
                    <a:pt x="6" y="137"/>
                    <a:pt x="42" y="141"/>
                  </a:cubicBezTo>
                  <a:cubicBezTo>
                    <a:pt x="104" y="147"/>
                    <a:pt x="243" y="31"/>
                    <a:pt x="243" y="31"/>
                  </a:cubicBezTo>
                  <a:cubicBezTo>
                    <a:pt x="243" y="31"/>
                    <a:pt x="245" y="0"/>
                    <a:pt x="218" y="0"/>
                  </a:cubicBezTo>
                  <a:cubicBezTo>
                    <a:pt x="191" y="0"/>
                    <a:pt x="83" y="12"/>
                    <a:pt x="83" y="12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281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91">
              <a:extLst>
                <a:ext uri="{FF2B5EF4-FFF2-40B4-BE49-F238E27FC236}">
                  <a16:creationId xmlns:a16="http://schemas.microsoft.com/office/drawing/2014/main" id="{6AAC7C1B-D26C-4324-B3CC-0C05197F35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64588" y="4714876"/>
              <a:ext cx="233363" cy="350838"/>
            </a:xfrm>
            <a:custGeom>
              <a:avLst/>
              <a:gdLst>
                <a:gd name="T0" fmla="*/ 18 w 147"/>
                <a:gd name="T1" fmla="*/ 35 h 221"/>
                <a:gd name="T2" fmla="*/ 0 w 147"/>
                <a:gd name="T3" fmla="*/ 190 h 221"/>
                <a:gd name="T4" fmla="*/ 51 w 147"/>
                <a:gd name="T5" fmla="*/ 214 h 221"/>
                <a:gd name="T6" fmla="*/ 119 w 147"/>
                <a:gd name="T7" fmla="*/ 177 h 221"/>
                <a:gd name="T8" fmla="*/ 147 w 147"/>
                <a:gd name="T9" fmla="*/ 127 h 221"/>
                <a:gd name="T10" fmla="*/ 92 w 147"/>
                <a:gd name="T11" fmla="*/ 135 h 221"/>
                <a:gd name="T12" fmla="*/ 110 w 147"/>
                <a:gd name="T13" fmla="*/ 0 h 221"/>
                <a:gd name="T14" fmla="*/ 18 w 147"/>
                <a:gd name="T15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221">
                  <a:moveTo>
                    <a:pt x="18" y="35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9" y="221"/>
                    <a:pt x="51" y="214"/>
                  </a:cubicBezTo>
                  <a:cubicBezTo>
                    <a:pt x="92" y="208"/>
                    <a:pt x="119" y="177"/>
                    <a:pt x="119" y="177"/>
                  </a:cubicBezTo>
                  <a:cubicBezTo>
                    <a:pt x="147" y="127"/>
                    <a:pt x="147" y="127"/>
                    <a:pt x="147" y="127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110" y="0"/>
                    <a:pt x="110" y="0"/>
                    <a:pt x="110" y="0"/>
                  </a:cubicBezTo>
                  <a:lnTo>
                    <a:pt x="18" y="35"/>
                  </a:lnTo>
                  <a:close/>
                </a:path>
              </a:pathLst>
            </a:custGeom>
            <a:solidFill>
              <a:srgbClr val="80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92">
              <a:extLst>
                <a:ext uri="{FF2B5EF4-FFF2-40B4-BE49-F238E27FC236}">
                  <a16:creationId xmlns:a16="http://schemas.microsoft.com/office/drawing/2014/main" id="{C89CED02-2C65-4AD1-92E5-6ADDA9A0BA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18575" y="4170364"/>
              <a:ext cx="457200" cy="989013"/>
            </a:xfrm>
            <a:custGeom>
              <a:avLst/>
              <a:gdLst>
                <a:gd name="T0" fmla="*/ 113 w 288"/>
                <a:gd name="T1" fmla="*/ 507 h 623"/>
                <a:gd name="T2" fmla="*/ 148 w 288"/>
                <a:gd name="T3" fmla="*/ 513 h 623"/>
                <a:gd name="T4" fmla="*/ 116 w 288"/>
                <a:gd name="T5" fmla="*/ 570 h 623"/>
                <a:gd name="T6" fmla="*/ 15 w 288"/>
                <a:gd name="T7" fmla="*/ 594 h 623"/>
                <a:gd name="T8" fmla="*/ 22 w 288"/>
                <a:gd name="T9" fmla="*/ 520 h 623"/>
                <a:gd name="T10" fmla="*/ 54 w 288"/>
                <a:gd name="T11" fmla="*/ 341 h 623"/>
                <a:gd name="T12" fmla="*/ 142 w 288"/>
                <a:gd name="T13" fmla="*/ 6 h 623"/>
                <a:gd name="T14" fmla="*/ 225 w 288"/>
                <a:gd name="T15" fmla="*/ 0 h 623"/>
                <a:gd name="T16" fmla="*/ 288 w 288"/>
                <a:gd name="T17" fmla="*/ 98 h 623"/>
                <a:gd name="T18" fmla="*/ 229 w 288"/>
                <a:gd name="T19" fmla="*/ 277 h 623"/>
                <a:gd name="T20" fmla="*/ 113 w 288"/>
                <a:gd name="T21" fmla="*/ 507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623">
                  <a:moveTo>
                    <a:pt x="113" y="507"/>
                  </a:moveTo>
                  <a:cubicBezTo>
                    <a:pt x="148" y="513"/>
                    <a:pt x="148" y="513"/>
                    <a:pt x="148" y="513"/>
                  </a:cubicBezTo>
                  <a:cubicBezTo>
                    <a:pt x="148" y="513"/>
                    <a:pt x="148" y="546"/>
                    <a:pt x="116" y="570"/>
                  </a:cubicBezTo>
                  <a:cubicBezTo>
                    <a:pt x="83" y="594"/>
                    <a:pt x="30" y="623"/>
                    <a:pt x="15" y="594"/>
                  </a:cubicBezTo>
                  <a:cubicBezTo>
                    <a:pt x="0" y="566"/>
                    <a:pt x="8" y="553"/>
                    <a:pt x="22" y="520"/>
                  </a:cubicBezTo>
                  <a:cubicBezTo>
                    <a:pt x="35" y="487"/>
                    <a:pt x="54" y="341"/>
                    <a:pt x="54" y="341"/>
                  </a:cubicBezTo>
                  <a:cubicBezTo>
                    <a:pt x="142" y="6"/>
                    <a:pt x="142" y="6"/>
                    <a:pt x="142" y="6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88" y="35"/>
                    <a:pt x="288" y="98"/>
                  </a:cubicBezTo>
                  <a:cubicBezTo>
                    <a:pt x="288" y="161"/>
                    <a:pt x="258" y="220"/>
                    <a:pt x="229" y="277"/>
                  </a:cubicBezTo>
                  <a:cubicBezTo>
                    <a:pt x="201" y="334"/>
                    <a:pt x="113" y="507"/>
                    <a:pt x="113" y="507"/>
                  </a:cubicBezTo>
                  <a:close/>
                </a:path>
              </a:pathLst>
            </a:custGeom>
            <a:solidFill>
              <a:srgbClr val="7F4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93">
              <a:extLst>
                <a:ext uri="{FF2B5EF4-FFF2-40B4-BE49-F238E27FC236}">
                  <a16:creationId xmlns:a16="http://schemas.microsoft.com/office/drawing/2014/main" id="{75D0ECBF-4359-4112-BE90-6183BDF9C4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39275" y="3792539"/>
              <a:ext cx="188913" cy="138113"/>
            </a:xfrm>
            <a:custGeom>
              <a:avLst/>
              <a:gdLst>
                <a:gd name="T0" fmla="*/ 0 w 119"/>
                <a:gd name="T1" fmla="*/ 49 h 87"/>
                <a:gd name="T2" fmla="*/ 43 w 119"/>
                <a:gd name="T3" fmla="*/ 10 h 87"/>
                <a:gd name="T4" fmla="*/ 108 w 119"/>
                <a:gd name="T5" fmla="*/ 19 h 87"/>
                <a:gd name="T6" fmla="*/ 93 w 119"/>
                <a:gd name="T7" fmla="*/ 67 h 87"/>
                <a:gd name="T8" fmla="*/ 41 w 119"/>
                <a:gd name="T9" fmla="*/ 87 h 87"/>
                <a:gd name="T10" fmla="*/ 0 w 119"/>
                <a:gd name="T11" fmla="*/ 4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87">
                  <a:moveTo>
                    <a:pt x="0" y="49"/>
                  </a:moveTo>
                  <a:cubicBezTo>
                    <a:pt x="0" y="49"/>
                    <a:pt x="10" y="19"/>
                    <a:pt x="43" y="10"/>
                  </a:cubicBezTo>
                  <a:cubicBezTo>
                    <a:pt x="79" y="1"/>
                    <a:pt x="96" y="0"/>
                    <a:pt x="108" y="19"/>
                  </a:cubicBezTo>
                  <a:cubicBezTo>
                    <a:pt x="119" y="38"/>
                    <a:pt x="107" y="60"/>
                    <a:pt x="93" y="67"/>
                  </a:cubicBezTo>
                  <a:cubicBezTo>
                    <a:pt x="78" y="75"/>
                    <a:pt x="63" y="87"/>
                    <a:pt x="41" y="87"/>
                  </a:cubicBezTo>
                  <a:cubicBezTo>
                    <a:pt x="20" y="87"/>
                    <a:pt x="0" y="49"/>
                    <a:pt x="0" y="49"/>
                  </a:cubicBezTo>
                  <a:close/>
                </a:path>
              </a:pathLst>
            </a:custGeom>
            <a:solidFill>
              <a:srgbClr val="7F4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94">
              <a:extLst>
                <a:ext uri="{FF2B5EF4-FFF2-40B4-BE49-F238E27FC236}">
                  <a16:creationId xmlns:a16="http://schemas.microsoft.com/office/drawing/2014/main" id="{C67B420A-8459-424E-BAB9-1BC3CD9BB7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7050" y="4008439"/>
              <a:ext cx="1125538" cy="841375"/>
            </a:xfrm>
            <a:custGeom>
              <a:avLst/>
              <a:gdLst>
                <a:gd name="T0" fmla="*/ 31 w 709"/>
                <a:gd name="T1" fmla="*/ 201 h 531"/>
                <a:gd name="T2" fmla="*/ 3 w 709"/>
                <a:gd name="T3" fmla="*/ 267 h 531"/>
                <a:gd name="T4" fmla="*/ 42 w 709"/>
                <a:gd name="T5" fmla="*/ 411 h 531"/>
                <a:gd name="T6" fmla="*/ 206 w 709"/>
                <a:gd name="T7" fmla="*/ 505 h 531"/>
                <a:gd name="T8" fmla="*/ 431 w 709"/>
                <a:gd name="T9" fmla="*/ 507 h 531"/>
                <a:gd name="T10" fmla="*/ 702 w 709"/>
                <a:gd name="T11" fmla="*/ 328 h 531"/>
                <a:gd name="T12" fmla="*/ 706 w 709"/>
                <a:gd name="T13" fmla="*/ 234 h 531"/>
                <a:gd name="T14" fmla="*/ 628 w 709"/>
                <a:gd name="T15" fmla="*/ 109 h 531"/>
                <a:gd name="T16" fmla="*/ 411 w 709"/>
                <a:gd name="T17" fmla="*/ 20 h 531"/>
                <a:gd name="T18" fmla="*/ 287 w 709"/>
                <a:gd name="T19" fmla="*/ 170 h 531"/>
                <a:gd name="T20" fmla="*/ 31 w 709"/>
                <a:gd name="T21" fmla="*/ 201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9" h="531">
                  <a:moveTo>
                    <a:pt x="31" y="201"/>
                  </a:moveTo>
                  <a:cubicBezTo>
                    <a:pt x="31" y="201"/>
                    <a:pt x="0" y="221"/>
                    <a:pt x="3" y="267"/>
                  </a:cubicBezTo>
                  <a:cubicBezTo>
                    <a:pt x="5" y="312"/>
                    <a:pt x="22" y="382"/>
                    <a:pt x="42" y="411"/>
                  </a:cubicBezTo>
                  <a:cubicBezTo>
                    <a:pt x="62" y="439"/>
                    <a:pt x="142" y="496"/>
                    <a:pt x="206" y="505"/>
                  </a:cubicBezTo>
                  <a:cubicBezTo>
                    <a:pt x="269" y="514"/>
                    <a:pt x="383" y="531"/>
                    <a:pt x="431" y="507"/>
                  </a:cubicBezTo>
                  <a:cubicBezTo>
                    <a:pt x="479" y="483"/>
                    <a:pt x="702" y="328"/>
                    <a:pt x="702" y="328"/>
                  </a:cubicBezTo>
                  <a:cubicBezTo>
                    <a:pt x="702" y="328"/>
                    <a:pt x="709" y="267"/>
                    <a:pt x="706" y="234"/>
                  </a:cubicBezTo>
                  <a:cubicBezTo>
                    <a:pt x="704" y="201"/>
                    <a:pt x="647" y="129"/>
                    <a:pt x="628" y="109"/>
                  </a:cubicBezTo>
                  <a:cubicBezTo>
                    <a:pt x="608" y="90"/>
                    <a:pt x="431" y="0"/>
                    <a:pt x="411" y="20"/>
                  </a:cubicBezTo>
                  <a:cubicBezTo>
                    <a:pt x="392" y="39"/>
                    <a:pt x="287" y="170"/>
                    <a:pt x="287" y="170"/>
                  </a:cubicBezTo>
                  <a:lnTo>
                    <a:pt x="31" y="201"/>
                  </a:lnTo>
                  <a:close/>
                </a:path>
              </a:pathLst>
            </a:custGeom>
            <a:solidFill>
              <a:srgbClr val="281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95">
              <a:extLst>
                <a:ext uri="{FF2B5EF4-FFF2-40B4-BE49-F238E27FC236}">
                  <a16:creationId xmlns:a16="http://schemas.microsoft.com/office/drawing/2014/main" id="{E8173DAF-0B3F-41BB-A3A5-FF455BDAEA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29575" y="3346451"/>
              <a:ext cx="1490663" cy="1231900"/>
            </a:xfrm>
            <a:custGeom>
              <a:avLst/>
              <a:gdLst>
                <a:gd name="T0" fmla="*/ 20 w 939"/>
                <a:gd name="T1" fmla="*/ 50 h 777"/>
                <a:gd name="T2" fmla="*/ 17 w 939"/>
                <a:gd name="T3" fmla="*/ 236 h 777"/>
                <a:gd name="T4" fmla="*/ 87 w 939"/>
                <a:gd name="T5" fmla="*/ 575 h 777"/>
                <a:gd name="T6" fmla="*/ 94 w 939"/>
                <a:gd name="T7" fmla="*/ 652 h 777"/>
                <a:gd name="T8" fmla="*/ 294 w 939"/>
                <a:gd name="T9" fmla="*/ 775 h 777"/>
                <a:gd name="T10" fmla="*/ 549 w 939"/>
                <a:gd name="T11" fmla="*/ 688 h 777"/>
                <a:gd name="T12" fmla="*/ 547 w 939"/>
                <a:gd name="T13" fmla="*/ 578 h 777"/>
                <a:gd name="T14" fmla="*/ 525 w 939"/>
                <a:gd name="T15" fmla="*/ 484 h 777"/>
                <a:gd name="T16" fmla="*/ 633 w 939"/>
                <a:gd name="T17" fmla="*/ 578 h 777"/>
                <a:gd name="T18" fmla="*/ 785 w 939"/>
                <a:gd name="T19" fmla="*/ 520 h 777"/>
                <a:gd name="T20" fmla="*/ 929 w 939"/>
                <a:gd name="T21" fmla="*/ 368 h 777"/>
                <a:gd name="T22" fmla="*/ 881 w 939"/>
                <a:gd name="T23" fmla="*/ 318 h 777"/>
                <a:gd name="T24" fmla="*/ 679 w 939"/>
                <a:gd name="T25" fmla="*/ 407 h 777"/>
                <a:gd name="T26" fmla="*/ 537 w 939"/>
                <a:gd name="T27" fmla="*/ 185 h 777"/>
                <a:gd name="T28" fmla="*/ 375 w 939"/>
                <a:gd name="T29" fmla="*/ 84 h 777"/>
                <a:gd name="T30" fmla="*/ 73 w 939"/>
                <a:gd name="T31" fmla="*/ 10 h 777"/>
                <a:gd name="T32" fmla="*/ 20 w 939"/>
                <a:gd name="T33" fmla="*/ 5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9" h="777">
                  <a:moveTo>
                    <a:pt x="20" y="50"/>
                  </a:moveTo>
                  <a:cubicBezTo>
                    <a:pt x="20" y="50"/>
                    <a:pt x="0" y="166"/>
                    <a:pt x="17" y="236"/>
                  </a:cubicBezTo>
                  <a:cubicBezTo>
                    <a:pt x="34" y="306"/>
                    <a:pt x="99" y="551"/>
                    <a:pt x="87" y="575"/>
                  </a:cubicBezTo>
                  <a:cubicBezTo>
                    <a:pt x="75" y="599"/>
                    <a:pt x="60" y="602"/>
                    <a:pt x="94" y="652"/>
                  </a:cubicBezTo>
                  <a:cubicBezTo>
                    <a:pt x="128" y="703"/>
                    <a:pt x="176" y="773"/>
                    <a:pt x="294" y="775"/>
                  </a:cubicBezTo>
                  <a:cubicBezTo>
                    <a:pt x="412" y="777"/>
                    <a:pt x="494" y="775"/>
                    <a:pt x="549" y="688"/>
                  </a:cubicBezTo>
                  <a:cubicBezTo>
                    <a:pt x="604" y="602"/>
                    <a:pt x="564" y="597"/>
                    <a:pt x="547" y="578"/>
                  </a:cubicBezTo>
                  <a:cubicBezTo>
                    <a:pt x="530" y="558"/>
                    <a:pt x="525" y="484"/>
                    <a:pt x="525" y="484"/>
                  </a:cubicBezTo>
                  <a:cubicBezTo>
                    <a:pt x="525" y="484"/>
                    <a:pt x="580" y="573"/>
                    <a:pt x="633" y="578"/>
                  </a:cubicBezTo>
                  <a:cubicBezTo>
                    <a:pt x="686" y="582"/>
                    <a:pt x="722" y="561"/>
                    <a:pt x="785" y="520"/>
                  </a:cubicBezTo>
                  <a:cubicBezTo>
                    <a:pt x="848" y="479"/>
                    <a:pt x="920" y="412"/>
                    <a:pt x="929" y="368"/>
                  </a:cubicBezTo>
                  <a:cubicBezTo>
                    <a:pt x="939" y="325"/>
                    <a:pt x="898" y="310"/>
                    <a:pt x="881" y="318"/>
                  </a:cubicBezTo>
                  <a:cubicBezTo>
                    <a:pt x="864" y="325"/>
                    <a:pt x="679" y="407"/>
                    <a:pt x="679" y="407"/>
                  </a:cubicBezTo>
                  <a:cubicBezTo>
                    <a:pt x="679" y="407"/>
                    <a:pt x="544" y="195"/>
                    <a:pt x="537" y="185"/>
                  </a:cubicBezTo>
                  <a:cubicBezTo>
                    <a:pt x="530" y="176"/>
                    <a:pt x="435" y="92"/>
                    <a:pt x="375" y="84"/>
                  </a:cubicBezTo>
                  <a:cubicBezTo>
                    <a:pt x="316" y="77"/>
                    <a:pt x="99" y="0"/>
                    <a:pt x="73" y="10"/>
                  </a:cubicBezTo>
                  <a:cubicBezTo>
                    <a:pt x="46" y="19"/>
                    <a:pt x="34" y="24"/>
                    <a:pt x="20" y="50"/>
                  </a:cubicBezTo>
                  <a:close/>
                </a:path>
              </a:pathLst>
            </a:custGeom>
            <a:solidFill>
              <a:srgbClr val="E75E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96">
              <a:extLst>
                <a:ext uri="{FF2B5EF4-FFF2-40B4-BE49-F238E27FC236}">
                  <a16:creationId xmlns:a16="http://schemas.microsoft.com/office/drawing/2014/main" id="{F4620B53-0E3B-47DD-994C-A59566C021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513" y="2714626"/>
              <a:ext cx="625475" cy="949325"/>
            </a:xfrm>
            <a:custGeom>
              <a:avLst/>
              <a:gdLst>
                <a:gd name="T0" fmla="*/ 258 w 394"/>
                <a:gd name="T1" fmla="*/ 51 h 599"/>
                <a:gd name="T2" fmla="*/ 158 w 394"/>
                <a:gd name="T3" fmla="*/ 28 h 599"/>
                <a:gd name="T4" fmla="*/ 2 w 394"/>
                <a:gd name="T5" fmla="*/ 244 h 599"/>
                <a:gd name="T6" fmla="*/ 128 w 394"/>
                <a:gd name="T7" fmla="*/ 532 h 599"/>
                <a:gd name="T8" fmla="*/ 282 w 394"/>
                <a:gd name="T9" fmla="*/ 599 h 599"/>
                <a:gd name="T10" fmla="*/ 290 w 394"/>
                <a:gd name="T11" fmla="*/ 483 h 599"/>
                <a:gd name="T12" fmla="*/ 392 w 394"/>
                <a:gd name="T13" fmla="*/ 238 h 599"/>
                <a:gd name="T14" fmla="*/ 258 w 394"/>
                <a:gd name="T15" fmla="*/ 51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4" h="599">
                  <a:moveTo>
                    <a:pt x="258" y="51"/>
                  </a:moveTo>
                  <a:cubicBezTo>
                    <a:pt x="258" y="51"/>
                    <a:pt x="256" y="0"/>
                    <a:pt x="158" y="28"/>
                  </a:cubicBezTo>
                  <a:cubicBezTo>
                    <a:pt x="61" y="57"/>
                    <a:pt x="0" y="116"/>
                    <a:pt x="2" y="244"/>
                  </a:cubicBezTo>
                  <a:cubicBezTo>
                    <a:pt x="4" y="372"/>
                    <a:pt x="49" y="471"/>
                    <a:pt x="128" y="532"/>
                  </a:cubicBezTo>
                  <a:cubicBezTo>
                    <a:pt x="207" y="593"/>
                    <a:pt x="282" y="599"/>
                    <a:pt x="282" y="599"/>
                  </a:cubicBezTo>
                  <a:cubicBezTo>
                    <a:pt x="282" y="599"/>
                    <a:pt x="248" y="524"/>
                    <a:pt x="290" y="483"/>
                  </a:cubicBezTo>
                  <a:cubicBezTo>
                    <a:pt x="333" y="443"/>
                    <a:pt x="394" y="349"/>
                    <a:pt x="392" y="238"/>
                  </a:cubicBezTo>
                  <a:cubicBezTo>
                    <a:pt x="390" y="126"/>
                    <a:pt x="349" y="20"/>
                    <a:pt x="258" y="51"/>
                  </a:cubicBezTo>
                  <a:close/>
                </a:path>
              </a:pathLst>
            </a:custGeom>
            <a:solidFill>
              <a:srgbClr val="281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97">
              <a:extLst>
                <a:ext uri="{FF2B5EF4-FFF2-40B4-BE49-F238E27FC236}">
                  <a16:creationId xmlns:a16="http://schemas.microsoft.com/office/drawing/2014/main" id="{48494663-E0A0-456E-B551-BA9C29EFE1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7388" y="5318126"/>
              <a:ext cx="106363" cy="127000"/>
            </a:xfrm>
            <a:custGeom>
              <a:avLst/>
              <a:gdLst>
                <a:gd name="T0" fmla="*/ 20 w 67"/>
                <a:gd name="T1" fmla="*/ 54 h 80"/>
                <a:gd name="T2" fmla="*/ 21 w 67"/>
                <a:gd name="T3" fmla="*/ 52 h 80"/>
                <a:gd name="T4" fmla="*/ 22 w 67"/>
                <a:gd name="T5" fmla="*/ 48 h 80"/>
                <a:gd name="T6" fmla="*/ 23 w 67"/>
                <a:gd name="T7" fmla="*/ 45 h 80"/>
                <a:gd name="T8" fmla="*/ 24 w 67"/>
                <a:gd name="T9" fmla="*/ 42 h 80"/>
                <a:gd name="T10" fmla="*/ 26 w 67"/>
                <a:gd name="T11" fmla="*/ 38 h 80"/>
                <a:gd name="T12" fmla="*/ 27 w 67"/>
                <a:gd name="T13" fmla="*/ 35 h 80"/>
                <a:gd name="T14" fmla="*/ 30 w 67"/>
                <a:gd name="T15" fmla="*/ 32 h 80"/>
                <a:gd name="T16" fmla="*/ 32 w 67"/>
                <a:gd name="T17" fmla="*/ 29 h 80"/>
                <a:gd name="T18" fmla="*/ 34 w 67"/>
                <a:gd name="T19" fmla="*/ 26 h 80"/>
                <a:gd name="T20" fmla="*/ 37 w 67"/>
                <a:gd name="T21" fmla="*/ 23 h 80"/>
                <a:gd name="T22" fmla="*/ 42 w 67"/>
                <a:gd name="T23" fmla="*/ 18 h 80"/>
                <a:gd name="T24" fmla="*/ 47 w 67"/>
                <a:gd name="T25" fmla="*/ 15 h 80"/>
                <a:gd name="T26" fmla="*/ 51 w 67"/>
                <a:gd name="T27" fmla="*/ 13 h 80"/>
                <a:gd name="T28" fmla="*/ 55 w 67"/>
                <a:gd name="T29" fmla="*/ 12 h 80"/>
                <a:gd name="T30" fmla="*/ 57 w 67"/>
                <a:gd name="T31" fmla="*/ 11 h 80"/>
                <a:gd name="T32" fmla="*/ 60 w 67"/>
                <a:gd name="T33" fmla="*/ 11 h 80"/>
                <a:gd name="T34" fmla="*/ 62 w 67"/>
                <a:gd name="T35" fmla="*/ 11 h 80"/>
                <a:gd name="T36" fmla="*/ 64 w 67"/>
                <a:gd name="T37" fmla="*/ 12 h 80"/>
                <a:gd name="T38" fmla="*/ 67 w 67"/>
                <a:gd name="T39" fmla="*/ 13 h 80"/>
                <a:gd name="T40" fmla="*/ 48 w 67"/>
                <a:gd name="T41" fmla="*/ 2 h 80"/>
                <a:gd name="T42" fmla="*/ 46 w 67"/>
                <a:gd name="T43" fmla="*/ 1 h 80"/>
                <a:gd name="T44" fmla="*/ 45 w 67"/>
                <a:gd name="T45" fmla="*/ 1 h 80"/>
                <a:gd name="T46" fmla="*/ 43 w 67"/>
                <a:gd name="T47" fmla="*/ 0 h 80"/>
                <a:gd name="T48" fmla="*/ 41 w 67"/>
                <a:gd name="T49" fmla="*/ 0 h 80"/>
                <a:gd name="T50" fmla="*/ 41 w 67"/>
                <a:gd name="T51" fmla="*/ 0 h 80"/>
                <a:gd name="T52" fmla="*/ 39 w 67"/>
                <a:gd name="T53" fmla="*/ 0 h 80"/>
                <a:gd name="T54" fmla="*/ 37 w 67"/>
                <a:gd name="T55" fmla="*/ 0 h 80"/>
                <a:gd name="T56" fmla="*/ 36 w 67"/>
                <a:gd name="T57" fmla="*/ 1 h 80"/>
                <a:gd name="T58" fmla="*/ 34 w 67"/>
                <a:gd name="T59" fmla="*/ 1 h 80"/>
                <a:gd name="T60" fmla="*/ 32 w 67"/>
                <a:gd name="T61" fmla="*/ 2 h 80"/>
                <a:gd name="T62" fmla="*/ 28 w 67"/>
                <a:gd name="T63" fmla="*/ 4 h 80"/>
                <a:gd name="T64" fmla="*/ 23 w 67"/>
                <a:gd name="T65" fmla="*/ 7 h 80"/>
                <a:gd name="T66" fmla="*/ 19 w 67"/>
                <a:gd name="T67" fmla="*/ 11 h 80"/>
                <a:gd name="T68" fmla="*/ 16 w 67"/>
                <a:gd name="T69" fmla="*/ 14 h 80"/>
                <a:gd name="T70" fmla="*/ 15 w 67"/>
                <a:gd name="T71" fmla="*/ 15 h 80"/>
                <a:gd name="T72" fmla="*/ 13 w 67"/>
                <a:gd name="T73" fmla="*/ 17 h 80"/>
                <a:gd name="T74" fmla="*/ 12 w 67"/>
                <a:gd name="T75" fmla="*/ 19 h 80"/>
                <a:gd name="T76" fmla="*/ 11 w 67"/>
                <a:gd name="T77" fmla="*/ 21 h 80"/>
                <a:gd name="T78" fmla="*/ 10 w 67"/>
                <a:gd name="T79" fmla="*/ 22 h 80"/>
                <a:gd name="T80" fmla="*/ 8 w 67"/>
                <a:gd name="T81" fmla="*/ 24 h 80"/>
                <a:gd name="T82" fmla="*/ 7 w 67"/>
                <a:gd name="T83" fmla="*/ 27 h 80"/>
                <a:gd name="T84" fmla="*/ 6 w 67"/>
                <a:gd name="T85" fmla="*/ 28 h 80"/>
                <a:gd name="T86" fmla="*/ 5 w 67"/>
                <a:gd name="T87" fmla="*/ 31 h 80"/>
                <a:gd name="T88" fmla="*/ 5 w 67"/>
                <a:gd name="T89" fmla="*/ 31 h 80"/>
                <a:gd name="T90" fmla="*/ 4 w 67"/>
                <a:gd name="T91" fmla="*/ 34 h 80"/>
                <a:gd name="T92" fmla="*/ 3 w 67"/>
                <a:gd name="T93" fmla="*/ 36 h 80"/>
                <a:gd name="T94" fmla="*/ 2 w 67"/>
                <a:gd name="T95" fmla="*/ 39 h 80"/>
                <a:gd name="T96" fmla="*/ 2 w 67"/>
                <a:gd name="T97" fmla="*/ 41 h 80"/>
                <a:gd name="T98" fmla="*/ 1 w 67"/>
                <a:gd name="T99" fmla="*/ 42 h 80"/>
                <a:gd name="T100" fmla="*/ 1 w 67"/>
                <a:gd name="T101" fmla="*/ 46 h 80"/>
                <a:gd name="T102" fmla="*/ 1 w 67"/>
                <a:gd name="T103" fmla="*/ 47 h 80"/>
                <a:gd name="T104" fmla="*/ 8 w 67"/>
                <a:gd name="T105" fmla="*/ 69 h 80"/>
                <a:gd name="T106" fmla="*/ 19 w 67"/>
                <a:gd name="T107" fmla="*/ 63 h 80"/>
                <a:gd name="T108" fmla="*/ 20 w 67"/>
                <a:gd name="T109" fmla="*/ 5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" h="80">
                  <a:moveTo>
                    <a:pt x="20" y="57"/>
                  </a:moveTo>
                  <a:cubicBezTo>
                    <a:pt x="20" y="56"/>
                    <a:pt x="20" y="55"/>
                    <a:pt x="20" y="54"/>
                  </a:cubicBezTo>
                  <a:cubicBezTo>
                    <a:pt x="20" y="54"/>
                    <a:pt x="20" y="53"/>
                    <a:pt x="20" y="53"/>
                  </a:cubicBezTo>
                  <a:cubicBezTo>
                    <a:pt x="20" y="52"/>
                    <a:pt x="21" y="52"/>
                    <a:pt x="21" y="52"/>
                  </a:cubicBezTo>
                  <a:cubicBezTo>
                    <a:pt x="21" y="51"/>
                    <a:pt x="21" y="50"/>
                    <a:pt x="21" y="50"/>
                  </a:cubicBezTo>
                  <a:cubicBezTo>
                    <a:pt x="21" y="49"/>
                    <a:pt x="21" y="49"/>
                    <a:pt x="22" y="48"/>
                  </a:cubicBezTo>
                  <a:cubicBezTo>
                    <a:pt x="22" y="48"/>
                    <a:pt x="22" y="47"/>
                    <a:pt x="22" y="46"/>
                  </a:cubicBezTo>
                  <a:cubicBezTo>
                    <a:pt x="22" y="46"/>
                    <a:pt x="22" y="46"/>
                    <a:pt x="23" y="45"/>
                  </a:cubicBezTo>
                  <a:cubicBezTo>
                    <a:pt x="23" y="44"/>
                    <a:pt x="23" y="43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1"/>
                    <a:pt x="25" y="40"/>
                    <a:pt x="25" y="39"/>
                  </a:cubicBezTo>
                  <a:cubicBezTo>
                    <a:pt x="25" y="39"/>
                    <a:pt x="26" y="39"/>
                    <a:pt x="26" y="38"/>
                  </a:cubicBezTo>
                  <a:cubicBezTo>
                    <a:pt x="26" y="37"/>
                    <a:pt x="27" y="37"/>
                    <a:pt x="27" y="36"/>
                  </a:cubicBezTo>
                  <a:cubicBezTo>
                    <a:pt x="27" y="36"/>
                    <a:pt x="27" y="35"/>
                    <a:pt x="27" y="35"/>
                  </a:cubicBezTo>
                  <a:cubicBezTo>
                    <a:pt x="28" y="34"/>
                    <a:pt x="28" y="33"/>
                    <a:pt x="29" y="32"/>
                  </a:cubicBezTo>
                  <a:cubicBezTo>
                    <a:pt x="29" y="32"/>
                    <a:pt x="29" y="32"/>
                    <a:pt x="30" y="32"/>
                  </a:cubicBezTo>
                  <a:cubicBezTo>
                    <a:pt x="30" y="31"/>
                    <a:pt x="31" y="30"/>
                    <a:pt x="31" y="30"/>
                  </a:cubicBezTo>
                  <a:cubicBezTo>
                    <a:pt x="31" y="29"/>
                    <a:pt x="32" y="29"/>
                    <a:pt x="32" y="29"/>
                  </a:cubicBezTo>
                  <a:cubicBezTo>
                    <a:pt x="32" y="28"/>
                    <a:pt x="33" y="28"/>
                    <a:pt x="33" y="27"/>
                  </a:cubicBezTo>
                  <a:cubicBezTo>
                    <a:pt x="33" y="27"/>
                    <a:pt x="34" y="26"/>
                    <a:pt x="34" y="26"/>
                  </a:cubicBezTo>
                  <a:cubicBezTo>
                    <a:pt x="34" y="25"/>
                    <a:pt x="35" y="25"/>
                    <a:pt x="35" y="25"/>
                  </a:cubicBezTo>
                  <a:cubicBezTo>
                    <a:pt x="36" y="24"/>
                    <a:pt x="36" y="23"/>
                    <a:pt x="37" y="23"/>
                  </a:cubicBezTo>
                  <a:cubicBezTo>
                    <a:pt x="37" y="22"/>
                    <a:pt x="38" y="22"/>
                    <a:pt x="38" y="22"/>
                  </a:cubicBezTo>
                  <a:cubicBezTo>
                    <a:pt x="39" y="20"/>
                    <a:pt x="40" y="19"/>
                    <a:pt x="42" y="18"/>
                  </a:cubicBezTo>
                  <a:cubicBezTo>
                    <a:pt x="42" y="18"/>
                    <a:pt x="42" y="18"/>
                    <a:pt x="43" y="18"/>
                  </a:cubicBezTo>
                  <a:cubicBezTo>
                    <a:pt x="44" y="17"/>
                    <a:pt x="45" y="16"/>
                    <a:pt x="47" y="15"/>
                  </a:cubicBezTo>
                  <a:cubicBezTo>
                    <a:pt x="48" y="14"/>
                    <a:pt x="49" y="14"/>
                    <a:pt x="50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2" y="12"/>
                    <a:pt x="53" y="12"/>
                    <a:pt x="53" y="12"/>
                  </a:cubicBezTo>
                  <a:cubicBezTo>
                    <a:pt x="54" y="12"/>
                    <a:pt x="54" y="12"/>
                    <a:pt x="55" y="12"/>
                  </a:cubicBezTo>
                  <a:cubicBezTo>
                    <a:pt x="55" y="11"/>
                    <a:pt x="55" y="11"/>
                    <a:pt x="56" y="11"/>
                  </a:cubicBezTo>
                  <a:cubicBezTo>
                    <a:pt x="56" y="11"/>
                    <a:pt x="57" y="11"/>
                    <a:pt x="57" y="11"/>
                  </a:cubicBezTo>
                  <a:cubicBezTo>
                    <a:pt x="57" y="11"/>
                    <a:pt x="58" y="11"/>
                    <a:pt x="58" y="11"/>
                  </a:cubicBezTo>
                  <a:cubicBezTo>
                    <a:pt x="59" y="11"/>
                    <a:pt x="59" y="11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1" y="11"/>
                    <a:pt x="62" y="11"/>
                    <a:pt x="62" y="11"/>
                  </a:cubicBezTo>
                  <a:cubicBezTo>
                    <a:pt x="62" y="11"/>
                    <a:pt x="63" y="11"/>
                    <a:pt x="63" y="11"/>
                  </a:cubicBezTo>
                  <a:cubicBezTo>
                    <a:pt x="63" y="12"/>
                    <a:pt x="64" y="12"/>
                    <a:pt x="64" y="12"/>
                  </a:cubicBezTo>
                  <a:cubicBezTo>
                    <a:pt x="64" y="12"/>
                    <a:pt x="65" y="12"/>
                    <a:pt x="65" y="12"/>
                  </a:cubicBezTo>
                  <a:cubicBezTo>
                    <a:pt x="65" y="12"/>
                    <a:pt x="66" y="13"/>
                    <a:pt x="67" y="13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7" y="2"/>
                    <a:pt x="47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4" y="1"/>
                    <a:pt x="44" y="0"/>
                    <a:pt x="44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2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8" y="0"/>
                  </a:cubicBezTo>
                  <a:cubicBezTo>
                    <a:pt x="38" y="0"/>
                    <a:pt x="38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4" y="1"/>
                  </a:cubicBezTo>
                  <a:cubicBezTo>
                    <a:pt x="34" y="1"/>
                    <a:pt x="33" y="1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1" y="2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6" y="5"/>
                    <a:pt x="25" y="6"/>
                    <a:pt x="24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8"/>
                    <a:pt x="20" y="9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8" y="11"/>
                    <a:pt x="18" y="12"/>
                  </a:cubicBezTo>
                  <a:cubicBezTo>
                    <a:pt x="18" y="12"/>
                    <a:pt x="17" y="13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5" y="15"/>
                    <a:pt x="15" y="15"/>
                  </a:cubicBezTo>
                  <a:cubicBezTo>
                    <a:pt x="15" y="15"/>
                    <a:pt x="14" y="16"/>
                    <a:pt x="14" y="16"/>
                  </a:cubicBezTo>
                  <a:cubicBezTo>
                    <a:pt x="14" y="16"/>
                    <a:pt x="14" y="17"/>
                    <a:pt x="13" y="17"/>
                  </a:cubicBezTo>
                  <a:cubicBezTo>
                    <a:pt x="13" y="17"/>
                    <a:pt x="13" y="17"/>
                    <a:pt x="13" y="18"/>
                  </a:cubicBezTo>
                  <a:cubicBezTo>
                    <a:pt x="13" y="18"/>
                    <a:pt x="12" y="18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20"/>
                    <a:pt x="11" y="20"/>
                    <a:pt x="11" y="21"/>
                  </a:cubicBezTo>
                  <a:cubicBezTo>
                    <a:pt x="11" y="21"/>
                    <a:pt x="10" y="21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23"/>
                    <a:pt x="9" y="23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6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8"/>
                    <a:pt x="7" y="28"/>
                    <a:pt x="6" y="28"/>
                  </a:cubicBezTo>
                  <a:cubicBezTo>
                    <a:pt x="6" y="28"/>
                    <a:pt x="6" y="29"/>
                    <a:pt x="6" y="29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2"/>
                    <a:pt x="4" y="33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5"/>
                    <a:pt x="4" y="35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8"/>
                    <a:pt x="2" y="38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1"/>
                  </a:cubicBezTo>
                  <a:cubicBezTo>
                    <a:pt x="2" y="41"/>
                    <a:pt x="2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3"/>
                    <a:pt x="1" y="43"/>
                    <a:pt x="1" y="44"/>
                  </a:cubicBezTo>
                  <a:cubicBezTo>
                    <a:pt x="1" y="44"/>
                    <a:pt x="1" y="45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9"/>
                    <a:pt x="0" y="50"/>
                    <a:pt x="0" y="52"/>
                  </a:cubicBezTo>
                  <a:cubicBezTo>
                    <a:pt x="0" y="60"/>
                    <a:pt x="3" y="67"/>
                    <a:pt x="8" y="69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2" y="78"/>
                    <a:pt x="19" y="71"/>
                    <a:pt x="19" y="63"/>
                  </a:cubicBezTo>
                  <a:cubicBezTo>
                    <a:pt x="19" y="61"/>
                    <a:pt x="19" y="59"/>
                    <a:pt x="19" y="58"/>
                  </a:cubicBezTo>
                  <a:cubicBezTo>
                    <a:pt x="20" y="57"/>
                    <a:pt x="20" y="57"/>
                    <a:pt x="20" y="57"/>
                  </a:cubicBezTo>
                  <a:close/>
                </a:path>
              </a:pathLst>
            </a:custGeom>
            <a:solidFill>
              <a:srgbClr val="7E8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98">
              <a:extLst>
                <a:ext uri="{FF2B5EF4-FFF2-40B4-BE49-F238E27FC236}">
                  <a16:creationId xmlns:a16="http://schemas.microsoft.com/office/drawing/2014/main" id="{A4968D9A-B043-4960-B61F-B38CBE92DF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37550" y="5327651"/>
              <a:ext cx="88900" cy="128588"/>
            </a:xfrm>
            <a:custGeom>
              <a:avLst/>
              <a:gdLst>
                <a:gd name="T0" fmla="*/ 28 w 56"/>
                <a:gd name="T1" fmla="*/ 9 h 81"/>
                <a:gd name="T2" fmla="*/ 56 w 56"/>
                <a:gd name="T3" fmla="*/ 25 h 81"/>
                <a:gd name="T4" fmla="*/ 28 w 56"/>
                <a:gd name="T5" fmla="*/ 73 h 81"/>
                <a:gd name="T6" fmla="*/ 0 w 56"/>
                <a:gd name="T7" fmla="*/ 57 h 81"/>
                <a:gd name="T8" fmla="*/ 28 w 56"/>
                <a:gd name="T9" fmla="*/ 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1">
                  <a:moveTo>
                    <a:pt x="28" y="9"/>
                  </a:moveTo>
                  <a:cubicBezTo>
                    <a:pt x="43" y="0"/>
                    <a:pt x="56" y="7"/>
                    <a:pt x="56" y="25"/>
                  </a:cubicBezTo>
                  <a:cubicBezTo>
                    <a:pt x="56" y="42"/>
                    <a:pt x="43" y="64"/>
                    <a:pt x="28" y="73"/>
                  </a:cubicBezTo>
                  <a:cubicBezTo>
                    <a:pt x="13" y="81"/>
                    <a:pt x="0" y="74"/>
                    <a:pt x="0" y="57"/>
                  </a:cubicBezTo>
                  <a:cubicBezTo>
                    <a:pt x="0" y="39"/>
                    <a:pt x="13" y="18"/>
                    <a:pt x="28" y="9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99">
              <a:extLst>
                <a:ext uri="{FF2B5EF4-FFF2-40B4-BE49-F238E27FC236}">
                  <a16:creationId xmlns:a16="http://schemas.microsoft.com/office/drawing/2014/main" id="{9345BD23-D8AB-4446-8B02-57D39B8195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75700" y="5316539"/>
              <a:ext cx="106363" cy="128588"/>
            </a:xfrm>
            <a:custGeom>
              <a:avLst/>
              <a:gdLst>
                <a:gd name="T0" fmla="*/ 20 w 67"/>
                <a:gd name="T1" fmla="*/ 55 h 81"/>
                <a:gd name="T2" fmla="*/ 21 w 67"/>
                <a:gd name="T3" fmla="*/ 52 h 81"/>
                <a:gd name="T4" fmla="*/ 22 w 67"/>
                <a:gd name="T5" fmla="*/ 49 h 81"/>
                <a:gd name="T6" fmla="*/ 23 w 67"/>
                <a:gd name="T7" fmla="*/ 45 h 81"/>
                <a:gd name="T8" fmla="*/ 24 w 67"/>
                <a:gd name="T9" fmla="*/ 42 h 81"/>
                <a:gd name="T10" fmla="*/ 26 w 67"/>
                <a:gd name="T11" fmla="*/ 39 h 81"/>
                <a:gd name="T12" fmla="*/ 27 w 67"/>
                <a:gd name="T13" fmla="*/ 36 h 81"/>
                <a:gd name="T14" fmla="*/ 30 w 67"/>
                <a:gd name="T15" fmla="*/ 32 h 81"/>
                <a:gd name="T16" fmla="*/ 32 w 67"/>
                <a:gd name="T17" fmla="*/ 29 h 81"/>
                <a:gd name="T18" fmla="*/ 34 w 67"/>
                <a:gd name="T19" fmla="*/ 26 h 81"/>
                <a:gd name="T20" fmla="*/ 37 w 67"/>
                <a:gd name="T21" fmla="*/ 23 h 81"/>
                <a:gd name="T22" fmla="*/ 42 w 67"/>
                <a:gd name="T23" fmla="*/ 18 h 81"/>
                <a:gd name="T24" fmla="*/ 47 w 67"/>
                <a:gd name="T25" fmla="*/ 15 h 81"/>
                <a:gd name="T26" fmla="*/ 51 w 67"/>
                <a:gd name="T27" fmla="*/ 13 h 81"/>
                <a:gd name="T28" fmla="*/ 55 w 67"/>
                <a:gd name="T29" fmla="*/ 12 h 81"/>
                <a:gd name="T30" fmla="*/ 57 w 67"/>
                <a:gd name="T31" fmla="*/ 11 h 81"/>
                <a:gd name="T32" fmla="*/ 60 w 67"/>
                <a:gd name="T33" fmla="*/ 11 h 81"/>
                <a:gd name="T34" fmla="*/ 62 w 67"/>
                <a:gd name="T35" fmla="*/ 11 h 81"/>
                <a:gd name="T36" fmla="*/ 64 w 67"/>
                <a:gd name="T37" fmla="*/ 12 h 81"/>
                <a:gd name="T38" fmla="*/ 67 w 67"/>
                <a:gd name="T39" fmla="*/ 13 h 81"/>
                <a:gd name="T40" fmla="*/ 48 w 67"/>
                <a:gd name="T41" fmla="*/ 2 h 81"/>
                <a:gd name="T42" fmla="*/ 46 w 67"/>
                <a:gd name="T43" fmla="*/ 1 h 81"/>
                <a:gd name="T44" fmla="*/ 45 w 67"/>
                <a:gd name="T45" fmla="*/ 1 h 81"/>
                <a:gd name="T46" fmla="*/ 43 w 67"/>
                <a:gd name="T47" fmla="*/ 0 h 81"/>
                <a:gd name="T48" fmla="*/ 42 w 67"/>
                <a:gd name="T49" fmla="*/ 0 h 81"/>
                <a:gd name="T50" fmla="*/ 41 w 67"/>
                <a:gd name="T51" fmla="*/ 0 h 81"/>
                <a:gd name="T52" fmla="*/ 39 w 67"/>
                <a:gd name="T53" fmla="*/ 0 h 81"/>
                <a:gd name="T54" fmla="*/ 38 w 67"/>
                <a:gd name="T55" fmla="*/ 0 h 81"/>
                <a:gd name="T56" fmla="*/ 36 w 67"/>
                <a:gd name="T57" fmla="*/ 1 h 81"/>
                <a:gd name="T58" fmla="*/ 35 w 67"/>
                <a:gd name="T59" fmla="*/ 1 h 81"/>
                <a:gd name="T60" fmla="*/ 32 w 67"/>
                <a:gd name="T61" fmla="*/ 2 h 81"/>
                <a:gd name="T62" fmla="*/ 28 w 67"/>
                <a:gd name="T63" fmla="*/ 4 h 81"/>
                <a:gd name="T64" fmla="*/ 23 w 67"/>
                <a:gd name="T65" fmla="*/ 7 h 81"/>
                <a:gd name="T66" fmla="*/ 19 w 67"/>
                <a:gd name="T67" fmla="*/ 11 h 81"/>
                <a:gd name="T68" fmla="*/ 16 w 67"/>
                <a:gd name="T69" fmla="*/ 14 h 81"/>
                <a:gd name="T70" fmla="*/ 15 w 67"/>
                <a:gd name="T71" fmla="*/ 15 h 81"/>
                <a:gd name="T72" fmla="*/ 14 w 67"/>
                <a:gd name="T73" fmla="*/ 17 h 81"/>
                <a:gd name="T74" fmla="*/ 12 w 67"/>
                <a:gd name="T75" fmla="*/ 19 h 81"/>
                <a:gd name="T76" fmla="*/ 11 w 67"/>
                <a:gd name="T77" fmla="*/ 21 h 81"/>
                <a:gd name="T78" fmla="*/ 10 w 67"/>
                <a:gd name="T79" fmla="*/ 22 h 81"/>
                <a:gd name="T80" fmla="*/ 9 w 67"/>
                <a:gd name="T81" fmla="*/ 25 h 81"/>
                <a:gd name="T82" fmla="*/ 7 w 67"/>
                <a:gd name="T83" fmla="*/ 27 h 81"/>
                <a:gd name="T84" fmla="*/ 6 w 67"/>
                <a:gd name="T85" fmla="*/ 28 h 81"/>
                <a:gd name="T86" fmla="*/ 5 w 67"/>
                <a:gd name="T87" fmla="*/ 31 h 81"/>
                <a:gd name="T88" fmla="*/ 5 w 67"/>
                <a:gd name="T89" fmla="*/ 32 h 81"/>
                <a:gd name="T90" fmla="*/ 4 w 67"/>
                <a:gd name="T91" fmla="*/ 34 h 81"/>
                <a:gd name="T92" fmla="*/ 3 w 67"/>
                <a:gd name="T93" fmla="*/ 37 h 81"/>
                <a:gd name="T94" fmla="*/ 2 w 67"/>
                <a:gd name="T95" fmla="*/ 39 h 81"/>
                <a:gd name="T96" fmla="*/ 2 w 67"/>
                <a:gd name="T97" fmla="*/ 41 h 81"/>
                <a:gd name="T98" fmla="*/ 1 w 67"/>
                <a:gd name="T99" fmla="*/ 43 h 81"/>
                <a:gd name="T100" fmla="*/ 1 w 67"/>
                <a:gd name="T101" fmla="*/ 46 h 81"/>
                <a:gd name="T102" fmla="*/ 1 w 67"/>
                <a:gd name="T103" fmla="*/ 47 h 81"/>
                <a:gd name="T104" fmla="*/ 9 w 67"/>
                <a:gd name="T105" fmla="*/ 70 h 81"/>
                <a:gd name="T106" fmla="*/ 19 w 67"/>
                <a:gd name="T107" fmla="*/ 63 h 81"/>
                <a:gd name="T108" fmla="*/ 20 w 67"/>
                <a:gd name="T109" fmla="*/ 5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" h="81">
                  <a:moveTo>
                    <a:pt x="20" y="57"/>
                  </a:moveTo>
                  <a:cubicBezTo>
                    <a:pt x="20" y="56"/>
                    <a:pt x="20" y="55"/>
                    <a:pt x="20" y="55"/>
                  </a:cubicBezTo>
                  <a:cubicBezTo>
                    <a:pt x="20" y="54"/>
                    <a:pt x="20" y="54"/>
                    <a:pt x="20" y="53"/>
                  </a:cubicBezTo>
                  <a:cubicBezTo>
                    <a:pt x="21" y="53"/>
                    <a:pt x="21" y="52"/>
                    <a:pt x="21" y="52"/>
                  </a:cubicBezTo>
                  <a:cubicBezTo>
                    <a:pt x="21" y="51"/>
                    <a:pt x="21" y="50"/>
                    <a:pt x="21" y="50"/>
                  </a:cubicBezTo>
                  <a:cubicBezTo>
                    <a:pt x="21" y="49"/>
                    <a:pt x="22" y="49"/>
                    <a:pt x="22" y="49"/>
                  </a:cubicBezTo>
                  <a:cubicBezTo>
                    <a:pt x="22" y="48"/>
                    <a:pt x="22" y="47"/>
                    <a:pt x="22" y="46"/>
                  </a:cubicBezTo>
                  <a:cubicBezTo>
                    <a:pt x="22" y="46"/>
                    <a:pt x="23" y="46"/>
                    <a:pt x="23" y="45"/>
                  </a:cubicBezTo>
                  <a:cubicBezTo>
                    <a:pt x="23" y="44"/>
                    <a:pt x="23" y="43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1"/>
                    <a:pt x="25" y="40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8"/>
                    <a:pt x="27" y="37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8" y="35"/>
                    <a:pt x="29" y="34"/>
                    <a:pt x="29" y="33"/>
                  </a:cubicBezTo>
                  <a:cubicBezTo>
                    <a:pt x="29" y="32"/>
                    <a:pt x="30" y="32"/>
                    <a:pt x="30" y="32"/>
                  </a:cubicBezTo>
                  <a:cubicBezTo>
                    <a:pt x="30" y="31"/>
                    <a:pt x="31" y="31"/>
                    <a:pt x="31" y="30"/>
                  </a:cubicBezTo>
                  <a:cubicBezTo>
                    <a:pt x="31" y="30"/>
                    <a:pt x="32" y="29"/>
                    <a:pt x="32" y="29"/>
                  </a:cubicBezTo>
                  <a:cubicBezTo>
                    <a:pt x="32" y="28"/>
                    <a:pt x="33" y="28"/>
                    <a:pt x="33" y="27"/>
                  </a:cubicBezTo>
                  <a:cubicBezTo>
                    <a:pt x="33" y="27"/>
                    <a:pt x="34" y="26"/>
                    <a:pt x="34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4"/>
                    <a:pt x="36" y="23"/>
                    <a:pt x="37" y="23"/>
                  </a:cubicBezTo>
                  <a:cubicBezTo>
                    <a:pt x="37" y="22"/>
                    <a:pt x="38" y="22"/>
                    <a:pt x="38" y="22"/>
                  </a:cubicBezTo>
                  <a:cubicBezTo>
                    <a:pt x="39" y="21"/>
                    <a:pt x="41" y="19"/>
                    <a:pt x="42" y="18"/>
                  </a:cubicBezTo>
                  <a:cubicBezTo>
                    <a:pt x="42" y="18"/>
                    <a:pt x="42" y="18"/>
                    <a:pt x="43" y="18"/>
                  </a:cubicBezTo>
                  <a:cubicBezTo>
                    <a:pt x="44" y="17"/>
                    <a:pt x="45" y="16"/>
                    <a:pt x="47" y="15"/>
                  </a:cubicBezTo>
                  <a:cubicBezTo>
                    <a:pt x="48" y="14"/>
                    <a:pt x="49" y="14"/>
                    <a:pt x="50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2" y="13"/>
                    <a:pt x="53" y="12"/>
                    <a:pt x="53" y="12"/>
                  </a:cubicBezTo>
                  <a:cubicBezTo>
                    <a:pt x="54" y="12"/>
                    <a:pt x="54" y="12"/>
                    <a:pt x="55" y="12"/>
                  </a:cubicBezTo>
                  <a:cubicBezTo>
                    <a:pt x="55" y="12"/>
                    <a:pt x="55" y="12"/>
                    <a:pt x="56" y="12"/>
                  </a:cubicBezTo>
                  <a:cubicBezTo>
                    <a:pt x="56" y="11"/>
                    <a:pt x="57" y="11"/>
                    <a:pt x="57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9" y="11"/>
                    <a:pt x="59" y="11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1" y="11"/>
                    <a:pt x="62" y="11"/>
                    <a:pt x="62" y="11"/>
                  </a:cubicBezTo>
                  <a:cubicBezTo>
                    <a:pt x="63" y="11"/>
                    <a:pt x="63" y="12"/>
                    <a:pt x="63" y="12"/>
                  </a:cubicBezTo>
                  <a:cubicBezTo>
                    <a:pt x="63" y="12"/>
                    <a:pt x="64" y="12"/>
                    <a:pt x="64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12"/>
                    <a:pt x="66" y="13"/>
                    <a:pt x="67" y="13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7" y="2"/>
                    <a:pt x="47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4" y="1"/>
                    <a:pt x="44" y="1"/>
                  </a:cubicBezTo>
                  <a:cubicBezTo>
                    <a:pt x="44" y="1"/>
                    <a:pt x="44" y="1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2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0" y="0"/>
                    <a:pt x="40" y="0"/>
                  </a:cubicBezTo>
                  <a:cubicBezTo>
                    <a:pt x="40" y="0"/>
                    <a:pt x="39" y="0"/>
                    <a:pt x="39" y="0"/>
                  </a:cubicBezTo>
                  <a:cubicBezTo>
                    <a:pt x="39" y="0"/>
                    <a:pt x="39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0"/>
                    <a:pt x="37" y="1"/>
                    <a:pt x="37" y="1"/>
                  </a:cubicBezTo>
                  <a:cubicBezTo>
                    <a:pt x="37" y="1"/>
                    <a:pt x="36" y="1"/>
                    <a:pt x="36" y="1"/>
                  </a:cubicBezTo>
                  <a:cubicBezTo>
                    <a:pt x="36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4" y="1"/>
                    <a:pt x="33" y="2"/>
                    <a:pt x="33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5" y="6"/>
                    <a:pt x="24" y="7"/>
                  </a:cubicBezTo>
                  <a:cubicBezTo>
                    <a:pt x="24" y="7"/>
                    <a:pt x="23" y="7"/>
                    <a:pt x="23" y="7"/>
                  </a:cubicBezTo>
                  <a:cubicBezTo>
                    <a:pt x="22" y="8"/>
                    <a:pt x="20" y="10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8" y="12"/>
                    <a:pt x="18" y="12"/>
                  </a:cubicBezTo>
                  <a:cubicBezTo>
                    <a:pt x="18" y="12"/>
                    <a:pt x="17" y="13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5" y="15"/>
                    <a:pt x="15" y="16"/>
                    <a:pt x="14" y="1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7"/>
                    <a:pt x="13" y="18"/>
                    <a:pt x="13" y="18"/>
                  </a:cubicBezTo>
                  <a:cubicBezTo>
                    <a:pt x="13" y="18"/>
                    <a:pt x="12" y="19"/>
                    <a:pt x="12" y="19"/>
                  </a:cubicBezTo>
                  <a:cubicBezTo>
                    <a:pt x="12" y="19"/>
                    <a:pt x="12" y="19"/>
                    <a:pt x="12" y="20"/>
                  </a:cubicBezTo>
                  <a:cubicBezTo>
                    <a:pt x="11" y="20"/>
                    <a:pt x="11" y="20"/>
                    <a:pt x="11" y="21"/>
                  </a:cubicBezTo>
                  <a:cubicBezTo>
                    <a:pt x="11" y="21"/>
                    <a:pt x="10" y="21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3"/>
                    <a:pt x="9" y="24"/>
                    <a:pt x="9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7" y="27"/>
                  </a:cubicBezTo>
                  <a:cubicBezTo>
                    <a:pt x="7" y="27"/>
                    <a:pt x="7" y="27"/>
                    <a:pt x="7" y="28"/>
                  </a:cubicBezTo>
                  <a:cubicBezTo>
                    <a:pt x="7" y="28"/>
                    <a:pt x="7" y="28"/>
                    <a:pt x="6" y="28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0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4" y="33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5"/>
                    <a:pt x="4" y="35"/>
                    <a:pt x="3" y="35"/>
                  </a:cubicBezTo>
                  <a:cubicBezTo>
                    <a:pt x="3" y="36"/>
                    <a:pt x="3" y="36"/>
                    <a:pt x="3" y="37"/>
                  </a:cubicBezTo>
                  <a:cubicBezTo>
                    <a:pt x="3" y="37"/>
                    <a:pt x="3" y="37"/>
                    <a:pt x="3" y="38"/>
                  </a:cubicBezTo>
                  <a:cubicBezTo>
                    <a:pt x="3" y="38"/>
                    <a:pt x="3" y="38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1"/>
                  </a:cubicBezTo>
                  <a:cubicBezTo>
                    <a:pt x="2" y="41"/>
                    <a:pt x="2" y="42"/>
                    <a:pt x="2" y="42"/>
                  </a:cubicBezTo>
                  <a:cubicBezTo>
                    <a:pt x="1" y="42"/>
                    <a:pt x="1" y="42"/>
                    <a:pt x="1" y="43"/>
                  </a:cubicBezTo>
                  <a:cubicBezTo>
                    <a:pt x="1" y="43"/>
                    <a:pt x="1" y="43"/>
                    <a:pt x="1" y="44"/>
                  </a:cubicBezTo>
                  <a:cubicBezTo>
                    <a:pt x="1" y="44"/>
                    <a:pt x="1" y="45"/>
                    <a:pt x="1" y="46"/>
                  </a:cubicBezTo>
                  <a:cubicBezTo>
                    <a:pt x="1" y="46"/>
                    <a:pt x="1" y="46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9"/>
                    <a:pt x="0" y="50"/>
                    <a:pt x="0" y="52"/>
                  </a:cubicBezTo>
                  <a:cubicBezTo>
                    <a:pt x="0" y="61"/>
                    <a:pt x="4" y="67"/>
                    <a:pt x="9" y="70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2" y="78"/>
                    <a:pt x="19" y="72"/>
                    <a:pt x="19" y="63"/>
                  </a:cubicBezTo>
                  <a:cubicBezTo>
                    <a:pt x="19" y="61"/>
                    <a:pt x="19" y="60"/>
                    <a:pt x="20" y="58"/>
                  </a:cubicBezTo>
                  <a:cubicBezTo>
                    <a:pt x="20" y="58"/>
                    <a:pt x="20" y="57"/>
                    <a:pt x="20" y="57"/>
                  </a:cubicBezTo>
                  <a:close/>
                </a:path>
              </a:pathLst>
            </a:custGeom>
            <a:solidFill>
              <a:srgbClr val="7E8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200">
              <a:extLst>
                <a:ext uri="{FF2B5EF4-FFF2-40B4-BE49-F238E27FC236}">
                  <a16:creationId xmlns:a16="http://schemas.microsoft.com/office/drawing/2014/main" id="{71061121-1097-4547-831E-A22FAB5424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05863" y="5326064"/>
              <a:ext cx="88900" cy="130175"/>
            </a:xfrm>
            <a:custGeom>
              <a:avLst/>
              <a:gdLst>
                <a:gd name="T0" fmla="*/ 28 w 56"/>
                <a:gd name="T1" fmla="*/ 9 h 82"/>
                <a:gd name="T2" fmla="*/ 56 w 56"/>
                <a:gd name="T3" fmla="*/ 25 h 82"/>
                <a:gd name="T4" fmla="*/ 28 w 56"/>
                <a:gd name="T5" fmla="*/ 73 h 82"/>
                <a:gd name="T6" fmla="*/ 0 w 56"/>
                <a:gd name="T7" fmla="*/ 57 h 82"/>
                <a:gd name="T8" fmla="*/ 28 w 56"/>
                <a:gd name="T9" fmla="*/ 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2">
                  <a:moveTo>
                    <a:pt x="28" y="9"/>
                  </a:moveTo>
                  <a:cubicBezTo>
                    <a:pt x="43" y="0"/>
                    <a:pt x="56" y="7"/>
                    <a:pt x="56" y="25"/>
                  </a:cubicBezTo>
                  <a:cubicBezTo>
                    <a:pt x="56" y="42"/>
                    <a:pt x="43" y="64"/>
                    <a:pt x="28" y="73"/>
                  </a:cubicBezTo>
                  <a:cubicBezTo>
                    <a:pt x="13" y="82"/>
                    <a:pt x="0" y="74"/>
                    <a:pt x="0" y="57"/>
                  </a:cubicBezTo>
                  <a:cubicBezTo>
                    <a:pt x="0" y="39"/>
                    <a:pt x="13" y="18"/>
                    <a:pt x="28" y="9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201">
              <a:extLst>
                <a:ext uri="{FF2B5EF4-FFF2-40B4-BE49-F238E27FC236}">
                  <a16:creationId xmlns:a16="http://schemas.microsoft.com/office/drawing/2014/main" id="{90436B4E-E18E-479B-936C-2A115E3513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72525" y="5073651"/>
              <a:ext cx="104775" cy="128588"/>
            </a:xfrm>
            <a:custGeom>
              <a:avLst/>
              <a:gdLst>
                <a:gd name="T0" fmla="*/ 20 w 66"/>
                <a:gd name="T1" fmla="*/ 55 h 81"/>
                <a:gd name="T2" fmla="*/ 20 w 66"/>
                <a:gd name="T3" fmla="*/ 52 h 81"/>
                <a:gd name="T4" fmla="*/ 21 w 66"/>
                <a:gd name="T5" fmla="*/ 49 h 81"/>
                <a:gd name="T6" fmla="*/ 22 w 66"/>
                <a:gd name="T7" fmla="*/ 46 h 81"/>
                <a:gd name="T8" fmla="*/ 24 w 66"/>
                <a:gd name="T9" fmla="*/ 42 h 81"/>
                <a:gd name="T10" fmla="*/ 25 w 66"/>
                <a:gd name="T11" fmla="*/ 39 h 81"/>
                <a:gd name="T12" fmla="*/ 27 w 66"/>
                <a:gd name="T13" fmla="*/ 36 h 81"/>
                <a:gd name="T14" fmla="*/ 29 w 66"/>
                <a:gd name="T15" fmla="*/ 32 h 81"/>
                <a:gd name="T16" fmla="*/ 31 w 66"/>
                <a:gd name="T17" fmla="*/ 29 h 81"/>
                <a:gd name="T18" fmla="*/ 34 w 66"/>
                <a:gd name="T19" fmla="*/ 26 h 81"/>
                <a:gd name="T20" fmla="*/ 37 w 66"/>
                <a:gd name="T21" fmla="*/ 23 h 81"/>
                <a:gd name="T22" fmla="*/ 41 w 66"/>
                <a:gd name="T23" fmla="*/ 19 h 81"/>
                <a:gd name="T24" fmla="*/ 46 w 66"/>
                <a:gd name="T25" fmla="*/ 15 h 81"/>
                <a:gd name="T26" fmla="*/ 51 w 66"/>
                <a:gd name="T27" fmla="*/ 13 h 81"/>
                <a:gd name="T28" fmla="*/ 54 w 66"/>
                <a:gd name="T29" fmla="*/ 12 h 81"/>
                <a:gd name="T30" fmla="*/ 57 w 66"/>
                <a:gd name="T31" fmla="*/ 12 h 81"/>
                <a:gd name="T32" fmla="*/ 59 w 66"/>
                <a:gd name="T33" fmla="*/ 11 h 81"/>
                <a:gd name="T34" fmla="*/ 62 w 66"/>
                <a:gd name="T35" fmla="*/ 12 h 81"/>
                <a:gd name="T36" fmla="*/ 64 w 66"/>
                <a:gd name="T37" fmla="*/ 12 h 81"/>
                <a:gd name="T38" fmla="*/ 66 w 66"/>
                <a:gd name="T39" fmla="*/ 13 h 81"/>
                <a:gd name="T40" fmla="*/ 47 w 66"/>
                <a:gd name="T41" fmla="*/ 2 h 81"/>
                <a:gd name="T42" fmla="*/ 46 w 66"/>
                <a:gd name="T43" fmla="*/ 1 h 81"/>
                <a:gd name="T44" fmla="*/ 44 w 66"/>
                <a:gd name="T45" fmla="*/ 1 h 81"/>
                <a:gd name="T46" fmla="*/ 43 w 66"/>
                <a:gd name="T47" fmla="*/ 1 h 81"/>
                <a:gd name="T48" fmla="*/ 41 w 66"/>
                <a:gd name="T49" fmla="*/ 0 h 81"/>
                <a:gd name="T50" fmla="*/ 41 w 66"/>
                <a:gd name="T51" fmla="*/ 0 h 81"/>
                <a:gd name="T52" fmla="*/ 39 w 66"/>
                <a:gd name="T53" fmla="*/ 1 h 81"/>
                <a:gd name="T54" fmla="*/ 37 w 66"/>
                <a:gd name="T55" fmla="*/ 1 h 81"/>
                <a:gd name="T56" fmla="*/ 35 w 66"/>
                <a:gd name="T57" fmla="*/ 1 h 81"/>
                <a:gd name="T58" fmla="*/ 34 w 66"/>
                <a:gd name="T59" fmla="*/ 1 h 81"/>
                <a:gd name="T60" fmla="*/ 31 w 66"/>
                <a:gd name="T61" fmla="*/ 2 h 81"/>
                <a:gd name="T62" fmla="*/ 28 w 66"/>
                <a:gd name="T63" fmla="*/ 4 h 81"/>
                <a:gd name="T64" fmla="*/ 23 w 66"/>
                <a:gd name="T65" fmla="*/ 8 h 81"/>
                <a:gd name="T66" fmla="*/ 18 w 66"/>
                <a:gd name="T67" fmla="*/ 11 h 81"/>
                <a:gd name="T68" fmla="*/ 16 w 66"/>
                <a:gd name="T69" fmla="*/ 14 h 81"/>
                <a:gd name="T70" fmla="*/ 15 w 66"/>
                <a:gd name="T71" fmla="*/ 15 h 81"/>
                <a:gd name="T72" fmla="*/ 13 w 66"/>
                <a:gd name="T73" fmla="*/ 17 h 81"/>
                <a:gd name="T74" fmla="*/ 12 w 66"/>
                <a:gd name="T75" fmla="*/ 19 h 81"/>
                <a:gd name="T76" fmla="*/ 10 w 66"/>
                <a:gd name="T77" fmla="*/ 21 h 81"/>
                <a:gd name="T78" fmla="*/ 10 w 66"/>
                <a:gd name="T79" fmla="*/ 22 h 81"/>
                <a:gd name="T80" fmla="*/ 8 w 66"/>
                <a:gd name="T81" fmla="*/ 25 h 81"/>
                <a:gd name="T82" fmla="*/ 7 w 66"/>
                <a:gd name="T83" fmla="*/ 27 h 81"/>
                <a:gd name="T84" fmla="*/ 6 w 66"/>
                <a:gd name="T85" fmla="*/ 29 h 81"/>
                <a:gd name="T86" fmla="*/ 5 w 66"/>
                <a:gd name="T87" fmla="*/ 31 h 81"/>
                <a:gd name="T88" fmla="*/ 5 w 66"/>
                <a:gd name="T89" fmla="*/ 32 h 81"/>
                <a:gd name="T90" fmla="*/ 3 w 66"/>
                <a:gd name="T91" fmla="*/ 35 h 81"/>
                <a:gd name="T92" fmla="*/ 3 w 66"/>
                <a:gd name="T93" fmla="*/ 37 h 81"/>
                <a:gd name="T94" fmla="*/ 2 w 66"/>
                <a:gd name="T95" fmla="*/ 39 h 81"/>
                <a:gd name="T96" fmla="*/ 1 w 66"/>
                <a:gd name="T97" fmla="*/ 41 h 81"/>
                <a:gd name="T98" fmla="*/ 1 w 66"/>
                <a:gd name="T99" fmla="*/ 43 h 81"/>
                <a:gd name="T100" fmla="*/ 0 w 66"/>
                <a:gd name="T101" fmla="*/ 46 h 81"/>
                <a:gd name="T102" fmla="*/ 0 w 66"/>
                <a:gd name="T103" fmla="*/ 47 h 81"/>
                <a:gd name="T104" fmla="*/ 8 w 66"/>
                <a:gd name="T105" fmla="*/ 70 h 81"/>
                <a:gd name="T106" fmla="*/ 19 w 66"/>
                <a:gd name="T107" fmla="*/ 63 h 81"/>
                <a:gd name="T108" fmla="*/ 19 w 66"/>
                <a:gd name="T109" fmla="*/ 5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" h="81">
                  <a:moveTo>
                    <a:pt x="19" y="57"/>
                  </a:moveTo>
                  <a:cubicBezTo>
                    <a:pt x="19" y="56"/>
                    <a:pt x="19" y="56"/>
                    <a:pt x="20" y="55"/>
                  </a:cubicBezTo>
                  <a:cubicBezTo>
                    <a:pt x="20" y="54"/>
                    <a:pt x="20" y="54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1"/>
                    <a:pt x="21" y="51"/>
                    <a:pt x="21" y="50"/>
                  </a:cubicBezTo>
                  <a:cubicBezTo>
                    <a:pt x="21" y="50"/>
                    <a:pt x="21" y="49"/>
                    <a:pt x="21" y="49"/>
                  </a:cubicBezTo>
                  <a:cubicBezTo>
                    <a:pt x="21" y="48"/>
                    <a:pt x="22" y="47"/>
                    <a:pt x="22" y="47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3" y="45"/>
                    <a:pt x="23" y="44"/>
                    <a:pt x="23" y="43"/>
                  </a:cubicBezTo>
                  <a:cubicBezTo>
                    <a:pt x="24" y="43"/>
                    <a:pt x="24" y="42"/>
                    <a:pt x="24" y="42"/>
                  </a:cubicBezTo>
                  <a:cubicBezTo>
                    <a:pt x="24" y="41"/>
                    <a:pt x="24" y="41"/>
                    <a:pt x="25" y="40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6" y="38"/>
                    <a:pt x="26" y="37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8" y="35"/>
                    <a:pt x="28" y="34"/>
                    <a:pt x="29" y="33"/>
                  </a:cubicBezTo>
                  <a:cubicBezTo>
                    <a:pt x="29" y="33"/>
                    <a:pt x="29" y="32"/>
                    <a:pt x="29" y="32"/>
                  </a:cubicBezTo>
                  <a:cubicBezTo>
                    <a:pt x="30" y="31"/>
                    <a:pt x="30" y="31"/>
                    <a:pt x="31" y="30"/>
                  </a:cubicBezTo>
                  <a:cubicBezTo>
                    <a:pt x="31" y="30"/>
                    <a:pt x="31" y="29"/>
                    <a:pt x="31" y="29"/>
                  </a:cubicBezTo>
                  <a:cubicBezTo>
                    <a:pt x="32" y="29"/>
                    <a:pt x="32" y="28"/>
                    <a:pt x="33" y="28"/>
                  </a:cubicBezTo>
                  <a:cubicBezTo>
                    <a:pt x="33" y="27"/>
                    <a:pt x="33" y="27"/>
                    <a:pt x="34" y="26"/>
                  </a:cubicBezTo>
                  <a:cubicBezTo>
                    <a:pt x="34" y="26"/>
                    <a:pt x="34" y="25"/>
                    <a:pt x="35" y="25"/>
                  </a:cubicBezTo>
                  <a:cubicBezTo>
                    <a:pt x="35" y="24"/>
                    <a:pt x="36" y="24"/>
                    <a:pt x="37" y="23"/>
                  </a:cubicBezTo>
                  <a:cubicBezTo>
                    <a:pt x="37" y="23"/>
                    <a:pt x="37" y="22"/>
                    <a:pt x="38" y="22"/>
                  </a:cubicBezTo>
                  <a:cubicBezTo>
                    <a:pt x="39" y="21"/>
                    <a:pt x="40" y="20"/>
                    <a:pt x="41" y="19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4" y="17"/>
                    <a:pt x="45" y="16"/>
                    <a:pt x="46" y="15"/>
                  </a:cubicBezTo>
                  <a:cubicBezTo>
                    <a:pt x="48" y="15"/>
                    <a:pt x="49" y="14"/>
                    <a:pt x="50" y="13"/>
                  </a:cubicBezTo>
                  <a:cubicBezTo>
                    <a:pt x="50" y="13"/>
                    <a:pt x="51" y="13"/>
                    <a:pt x="51" y="13"/>
                  </a:cubicBezTo>
                  <a:cubicBezTo>
                    <a:pt x="52" y="13"/>
                    <a:pt x="52" y="13"/>
                    <a:pt x="53" y="12"/>
                  </a:cubicBezTo>
                  <a:cubicBezTo>
                    <a:pt x="53" y="12"/>
                    <a:pt x="54" y="12"/>
                    <a:pt x="54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6" y="12"/>
                    <a:pt x="56" y="12"/>
                    <a:pt x="57" y="12"/>
                  </a:cubicBezTo>
                  <a:cubicBezTo>
                    <a:pt x="57" y="12"/>
                    <a:pt x="57" y="12"/>
                    <a:pt x="58" y="11"/>
                  </a:cubicBezTo>
                  <a:cubicBezTo>
                    <a:pt x="58" y="11"/>
                    <a:pt x="59" y="11"/>
                    <a:pt x="59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1" y="12"/>
                    <a:pt x="61" y="12"/>
                    <a:pt x="62" y="12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3" y="12"/>
                    <a:pt x="63" y="12"/>
                    <a:pt x="64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5" y="13"/>
                    <a:pt x="66" y="13"/>
                    <a:pt x="66" y="13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6" y="2"/>
                    <a:pt x="46" y="2"/>
                  </a:cubicBezTo>
                  <a:cubicBezTo>
                    <a:pt x="46" y="2"/>
                    <a:pt x="46" y="2"/>
                    <a:pt x="46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2" y="1"/>
                    <a:pt x="42" y="1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39" y="0"/>
                  </a:cubicBezTo>
                  <a:cubicBezTo>
                    <a:pt x="39" y="0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7" y="1"/>
                    <a:pt x="37" y="1"/>
                  </a:cubicBezTo>
                  <a:cubicBezTo>
                    <a:pt x="37" y="1"/>
                    <a:pt x="37" y="1"/>
                    <a:pt x="36" y="1"/>
                  </a:cubicBezTo>
                  <a:cubicBezTo>
                    <a:pt x="36" y="1"/>
                    <a:pt x="36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3" y="2"/>
                    <a:pt x="33" y="2"/>
                    <a:pt x="32" y="2"/>
                  </a:cubicBezTo>
                  <a:cubicBezTo>
                    <a:pt x="32" y="2"/>
                    <a:pt x="32" y="2"/>
                    <a:pt x="31" y="2"/>
                  </a:cubicBezTo>
                  <a:cubicBezTo>
                    <a:pt x="31" y="2"/>
                    <a:pt x="31" y="2"/>
                    <a:pt x="31" y="3"/>
                  </a:cubicBezTo>
                  <a:cubicBezTo>
                    <a:pt x="30" y="3"/>
                    <a:pt x="29" y="4"/>
                    <a:pt x="28" y="4"/>
                  </a:cubicBezTo>
                  <a:cubicBezTo>
                    <a:pt x="26" y="5"/>
                    <a:pt x="25" y="6"/>
                    <a:pt x="23" y="7"/>
                  </a:cubicBezTo>
                  <a:cubicBezTo>
                    <a:pt x="23" y="7"/>
                    <a:pt x="23" y="8"/>
                    <a:pt x="23" y="8"/>
                  </a:cubicBezTo>
                  <a:cubicBezTo>
                    <a:pt x="21" y="9"/>
                    <a:pt x="20" y="10"/>
                    <a:pt x="19" y="11"/>
                  </a:cubicBezTo>
                  <a:cubicBezTo>
                    <a:pt x="19" y="11"/>
                    <a:pt x="18" y="11"/>
                    <a:pt x="18" y="11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3"/>
                    <a:pt x="17" y="13"/>
                    <a:pt x="16" y="14"/>
                  </a:cubicBezTo>
                  <a:cubicBezTo>
                    <a:pt x="16" y="14"/>
                    <a:pt x="16" y="14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4" y="17"/>
                    <a:pt x="13" y="17"/>
                    <a:pt x="13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9"/>
                    <a:pt x="12" y="19"/>
                  </a:cubicBezTo>
                  <a:cubicBezTo>
                    <a:pt x="12" y="19"/>
                    <a:pt x="11" y="20"/>
                    <a:pt x="11" y="20"/>
                  </a:cubicBezTo>
                  <a:cubicBezTo>
                    <a:pt x="11" y="20"/>
                    <a:pt x="11" y="21"/>
                    <a:pt x="10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23"/>
                    <a:pt x="9" y="24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6"/>
                    <a:pt x="7" y="26"/>
                    <a:pt x="7" y="27"/>
                  </a:cubicBezTo>
                  <a:cubicBezTo>
                    <a:pt x="7" y="27"/>
                    <a:pt x="7" y="28"/>
                    <a:pt x="6" y="28"/>
                  </a:cubicBezTo>
                  <a:cubicBezTo>
                    <a:pt x="6" y="28"/>
                    <a:pt x="6" y="28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5" y="31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4" y="33"/>
                    <a:pt x="4" y="33"/>
                    <a:pt x="4" y="34"/>
                  </a:cubicBezTo>
                  <a:cubicBezTo>
                    <a:pt x="3" y="34"/>
                    <a:pt x="3" y="35"/>
                    <a:pt x="3" y="35"/>
                  </a:cubicBezTo>
                  <a:cubicBezTo>
                    <a:pt x="3" y="35"/>
                    <a:pt x="3" y="35"/>
                    <a:pt x="3" y="36"/>
                  </a:cubicBezTo>
                  <a:cubicBezTo>
                    <a:pt x="3" y="36"/>
                    <a:pt x="3" y="37"/>
                    <a:pt x="3" y="37"/>
                  </a:cubicBezTo>
                  <a:cubicBezTo>
                    <a:pt x="2" y="37"/>
                    <a:pt x="2" y="38"/>
                    <a:pt x="2" y="38"/>
                  </a:cubicBezTo>
                  <a:cubicBezTo>
                    <a:pt x="2" y="38"/>
                    <a:pt x="2" y="39"/>
                    <a:pt x="2" y="39"/>
                  </a:cubicBezTo>
                  <a:cubicBezTo>
                    <a:pt x="2" y="39"/>
                    <a:pt x="2" y="40"/>
                    <a:pt x="2" y="40"/>
                  </a:cubicBezTo>
                  <a:cubicBezTo>
                    <a:pt x="2" y="40"/>
                    <a:pt x="2" y="41"/>
                    <a:pt x="1" y="41"/>
                  </a:cubicBezTo>
                  <a:cubicBezTo>
                    <a:pt x="1" y="41"/>
                    <a:pt x="1" y="42"/>
                    <a:pt x="1" y="42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4"/>
                    <a:pt x="1" y="44"/>
                  </a:cubicBezTo>
                  <a:cubicBezTo>
                    <a:pt x="1" y="45"/>
                    <a:pt x="0" y="45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9"/>
                    <a:pt x="0" y="51"/>
                    <a:pt x="0" y="52"/>
                  </a:cubicBezTo>
                  <a:cubicBezTo>
                    <a:pt x="0" y="61"/>
                    <a:pt x="3" y="67"/>
                    <a:pt x="8" y="70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2" y="78"/>
                    <a:pt x="19" y="72"/>
                    <a:pt x="19" y="63"/>
                  </a:cubicBezTo>
                  <a:cubicBezTo>
                    <a:pt x="19" y="62"/>
                    <a:pt x="19" y="60"/>
                    <a:pt x="19" y="58"/>
                  </a:cubicBezTo>
                  <a:cubicBezTo>
                    <a:pt x="19" y="58"/>
                    <a:pt x="19" y="58"/>
                    <a:pt x="19" y="57"/>
                  </a:cubicBezTo>
                  <a:close/>
                </a:path>
              </a:pathLst>
            </a:custGeom>
            <a:solidFill>
              <a:srgbClr val="7E8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202">
              <a:extLst>
                <a:ext uri="{FF2B5EF4-FFF2-40B4-BE49-F238E27FC236}">
                  <a16:creationId xmlns:a16="http://schemas.microsoft.com/office/drawing/2014/main" id="{F16D7D93-759A-4EC0-82C7-71A9D6F82E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02688" y="5083176"/>
              <a:ext cx="87313" cy="130175"/>
            </a:xfrm>
            <a:custGeom>
              <a:avLst/>
              <a:gdLst>
                <a:gd name="T0" fmla="*/ 27 w 55"/>
                <a:gd name="T1" fmla="*/ 9 h 82"/>
                <a:gd name="T2" fmla="*/ 55 w 55"/>
                <a:gd name="T3" fmla="*/ 25 h 82"/>
                <a:gd name="T4" fmla="*/ 28 w 55"/>
                <a:gd name="T5" fmla="*/ 73 h 82"/>
                <a:gd name="T6" fmla="*/ 0 w 55"/>
                <a:gd name="T7" fmla="*/ 57 h 82"/>
                <a:gd name="T8" fmla="*/ 27 w 55"/>
                <a:gd name="T9" fmla="*/ 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2">
                  <a:moveTo>
                    <a:pt x="27" y="9"/>
                  </a:moveTo>
                  <a:cubicBezTo>
                    <a:pt x="43" y="0"/>
                    <a:pt x="55" y="8"/>
                    <a:pt x="55" y="25"/>
                  </a:cubicBezTo>
                  <a:cubicBezTo>
                    <a:pt x="55" y="43"/>
                    <a:pt x="43" y="64"/>
                    <a:pt x="28" y="73"/>
                  </a:cubicBezTo>
                  <a:cubicBezTo>
                    <a:pt x="12" y="82"/>
                    <a:pt x="0" y="75"/>
                    <a:pt x="0" y="57"/>
                  </a:cubicBezTo>
                  <a:cubicBezTo>
                    <a:pt x="0" y="40"/>
                    <a:pt x="12" y="18"/>
                    <a:pt x="27" y="9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203">
              <a:extLst>
                <a:ext uri="{FF2B5EF4-FFF2-40B4-BE49-F238E27FC236}">
                  <a16:creationId xmlns:a16="http://schemas.microsoft.com/office/drawing/2014/main" id="{C35F0855-556C-4106-B011-7524C14B21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1038" y="5030789"/>
              <a:ext cx="104775" cy="127000"/>
            </a:xfrm>
            <a:custGeom>
              <a:avLst/>
              <a:gdLst>
                <a:gd name="T0" fmla="*/ 20 w 66"/>
                <a:gd name="T1" fmla="*/ 54 h 80"/>
                <a:gd name="T2" fmla="*/ 21 w 66"/>
                <a:gd name="T3" fmla="*/ 51 h 80"/>
                <a:gd name="T4" fmla="*/ 21 w 66"/>
                <a:gd name="T5" fmla="*/ 48 h 80"/>
                <a:gd name="T6" fmla="*/ 22 w 66"/>
                <a:gd name="T7" fmla="*/ 45 h 80"/>
                <a:gd name="T8" fmla="*/ 24 w 66"/>
                <a:gd name="T9" fmla="*/ 41 h 80"/>
                <a:gd name="T10" fmla="*/ 26 w 66"/>
                <a:gd name="T11" fmla="*/ 38 h 80"/>
                <a:gd name="T12" fmla="*/ 27 w 66"/>
                <a:gd name="T13" fmla="*/ 35 h 80"/>
                <a:gd name="T14" fmla="*/ 29 w 66"/>
                <a:gd name="T15" fmla="*/ 31 h 80"/>
                <a:gd name="T16" fmla="*/ 32 w 66"/>
                <a:gd name="T17" fmla="*/ 28 h 80"/>
                <a:gd name="T18" fmla="*/ 34 w 66"/>
                <a:gd name="T19" fmla="*/ 25 h 80"/>
                <a:gd name="T20" fmla="*/ 37 w 66"/>
                <a:gd name="T21" fmla="*/ 22 h 80"/>
                <a:gd name="T22" fmla="*/ 42 w 66"/>
                <a:gd name="T23" fmla="*/ 18 h 80"/>
                <a:gd name="T24" fmla="*/ 47 w 66"/>
                <a:gd name="T25" fmla="*/ 14 h 80"/>
                <a:gd name="T26" fmla="*/ 51 w 66"/>
                <a:gd name="T27" fmla="*/ 12 h 80"/>
                <a:gd name="T28" fmla="*/ 54 w 66"/>
                <a:gd name="T29" fmla="*/ 11 h 80"/>
                <a:gd name="T30" fmla="*/ 57 w 66"/>
                <a:gd name="T31" fmla="*/ 11 h 80"/>
                <a:gd name="T32" fmla="*/ 60 w 66"/>
                <a:gd name="T33" fmla="*/ 11 h 80"/>
                <a:gd name="T34" fmla="*/ 62 w 66"/>
                <a:gd name="T35" fmla="*/ 11 h 80"/>
                <a:gd name="T36" fmla="*/ 64 w 66"/>
                <a:gd name="T37" fmla="*/ 11 h 80"/>
                <a:gd name="T38" fmla="*/ 66 w 66"/>
                <a:gd name="T39" fmla="*/ 12 h 80"/>
                <a:gd name="T40" fmla="*/ 47 w 66"/>
                <a:gd name="T41" fmla="*/ 1 h 80"/>
                <a:gd name="T42" fmla="*/ 46 w 66"/>
                <a:gd name="T43" fmla="*/ 1 h 80"/>
                <a:gd name="T44" fmla="*/ 45 w 66"/>
                <a:gd name="T45" fmla="*/ 0 h 80"/>
                <a:gd name="T46" fmla="*/ 43 w 66"/>
                <a:gd name="T47" fmla="*/ 0 h 80"/>
                <a:gd name="T48" fmla="*/ 41 w 66"/>
                <a:gd name="T49" fmla="*/ 0 h 80"/>
                <a:gd name="T50" fmla="*/ 41 w 66"/>
                <a:gd name="T51" fmla="*/ 0 h 80"/>
                <a:gd name="T52" fmla="*/ 39 w 66"/>
                <a:gd name="T53" fmla="*/ 0 h 80"/>
                <a:gd name="T54" fmla="*/ 37 w 66"/>
                <a:gd name="T55" fmla="*/ 0 h 80"/>
                <a:gd name="T56" fmla="*/ 36 w 66"/>
                <a:gd name="T57" fmla="*/ 0 h 80"/>
                <a:gd name="T58" fmla="*/ 34 w 66"/>
                <a:gd name="T59" fmla="*/ 0 h 80"/>
                <a:gd name="T60" fmla="*/ 32 w 66"/>
                <a:gd name="T61" fmla="*/ 1 h 80"/>
                <a:gd name="T62" fmla="*/ 28 w 66"/>
                <a:gd name="T63" fmla="*/ 3 h 80"/>
                <a:gd name="T64" fmla="*/ 23 w 66"/>
                <a:gd name="T65" fmla="*/ 7 h 80"/>
                <a:gd name="T66" fmla="*/ 19 w 66"/>
                <a:gd name="T67" fmla="*/ 10 h 80"/>
                <a:gd name="T68" fmla="*/ 16 w 66"/>
                <a:gd name="T69" fmla="*/ 13 h 80"/>
                <a:gd name="T70" fmla="*/ 15 w 66"/>
                <a:gd name="T71" fmla="*/ 14 h 80"/>
                <a:gd name="T72" fmla="*/ 13 w 66"/>
                <a:gd name="T73" fmla="*/ 16 h 80"/>
                <a:gd name="T74" fmla="*/ 12 w 66"/>
                <a:gd name="T75" fmla="*/ 18 h 80"/>
                <a:gd name="T76" fmla="*/ 11 w 66"/>
                <a:gd name="T77" fmla="*/ 20 h 80"/>
                <a:gd name="T78" fmla="*/ 10 w 66"/>
                <a:gd name="T79" fmla="*/ 21 h 80"/>
                <a:gd name="T80" fmla="*/ 8 w 66"/>
                <a:gd name="T81" fmla="*/ 24 h 80"/>
                <a:gd name="T82" fmla="*/ 7 w 66"/>
                <a:gd name="T83" fmla="*/ 26 h 80"/>
                <a:gd name="T84" fmla="*/ 6 w 66"/>
                <a:gd name="T85" fmla="*/ 28 h 80"/>
                <a:gd name="T86" fmla="*/ 5 w 66"/>
                <a:gd name="T87" fmla="*/ 30 h 80"/>
                <a:gd name="T88" fmla="*/ 5 w 66"/>
                <a:gd name="T89" fmla="*/ 31 h 80"/>
                <a:gd name="T90" fmla="*/ 4 w 66"/>
                <a:gd name="T91" fmla="*/ 34 h 80"/>
                <a:gd name="T92" fmla="*/ 3 w 66"/>
                <a:gd name="T93" fmla="*/ 36 h 80"/>
                <a:gd name="T94" fmla="*/ 2 w 66"/>
                <a:gd name="T95" fmla="*/ 38 h 80"/>
                <a:gd name="T96" fmla="*/ 2 w 66"/>
                <a:gd name="T97" fmla="*/ 40 h 80"/>
                <a:gd name="T98" fmla="*/ 1 w 66"/>
                <a:gd name="T99" fmla="*/ 42 h 80"/>
                <a:gd name="T100" fmla="*/ 1 w 66"/>
                <a:gd name="T101" fmla="*/ 45 h 80"/>
                <a:gd name="T102" fmla="*/ 0 w 66"/>
                <a:gd name="T103" fmla="*/ 46 h 80"/>
                <a:gd name="T104" fmla="*/ 8 w 66"/>
                <a:gd name="T105" fmla="*/ 69 h 80"/>
                <a:gd name="T106" fmla="*/ 19 w 66"/>
                <a:gd name="T107" fmla="*/ 62 h 80"/>
                <a:gd name="T108" fmla="*/ 20 w 66"/>
                <a:gd name="T109" fmla="*/ 5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" h="80">
                  <a:moveTo>
                    <a:pt x="20" y="56"/>
                  </a:moveTo>
                  <a:cubicBezTo>
                    <a:pt x="20" y="55"/>
                    <a:pt x="20" y="55"/>
                    <a:pt x="20" y="54"/>
                  </a:cubicBezTo>
                  <a:cubicBezTo>
                    <a:pt x="20" y="53"/>
                    <a:pt x="20" y="53"/>
                    <a:pt x="20" y="52"/>
                  </a:cubicBezTo>
                  <a:cubicBezTo>
                    <a:pt x="20" y="52"/>
                    <a:pt x="20" y="52"/>
                    <a:pt x="21" y="51"/>
                  </a:cubicBezTo>
                  <a:cubicBezTo>
                    <a:pt x="21" y="50"/>
                    <a:pt x="21" y="50"/>
                    <a:pt x="21" y="49"/>
                  </a:cubicBezTo>
                  <a:cubicBezTo>
                    <a:pt x="21" y="49"/>
                    <a:pt x="21" y="48"/>
                    <a:pt x="21" y="48"/>
                  </a:cubicBezTo>
                  <a:cubicBezTo>
                    <a:pt x="22" y="47"/>
                    <a:pt x="22" y="46"/>
                    <a:pt x="22" y="46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3" y="44"/>
                    <a:pt x="23" y="43"/>
                    <a:pt x="24" y="42"/>
                  </a:cubicBezTo>
                  <a:cubicBezTo>
                    <a:pt x="24" y="42"/>
                    <a:pt x="24" y="41"/>
                    <a:pt x="24" y="41"/>
                  </a:cubicBezTo>
                  <a:cubicBezTo>
                    <a:pt x="24" y="40"/>
                    <a:pt x="25" y="40"/>
                    <a:pt x="25" y="39"/>
                  </a:cubicBezTo>
                  <a:cubicBezTo>
                    <a:pt x="25" y="38"/>
                    <a:pt x="25" y="38"/>
                    <a:pt x="26" y="38"/>
                  </a:cubicBezTo>
                  <a:cubicBezTo>
                    <a:pt x="26" y="37"/>
                    <a:pt x="26" y="36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8" y="34"/>
                    <a:pt x="28" y="33"/>
                    <a:pt x="29" y="32"/>
                  </a:cubicBezTo>
                  <a:cubicBezTo>
                    <a:pt x="29" y="32"/>
                    <a:pt x="29" y="31"/>
                    <a:pt x="29" y="31"/>
                  </a:cubicBezTo>
                  <a:cubicBezTo>
                    <a:pt x="30" y="31"/>
                    <a:pt x="30" y="30"/>
                    <a:pt x="31" y="29"/>
                  </a:cubicBezTo>
                  <a:cubicBezTo>
                    <a:pt x="31" y="29"/>
                    <a:pt x="31" y="29"/>
                    <a:pt x="32" y="28"/>
                  </a:cubicBezTo>
                  <a:cubicBezTo>
                    <a:pt x="32" y="28"/>
                    <a:pt x="32" y="27"/>
                    <a:pt x="33" y="27"/>
                  </a:cubicBezTo>
                  <a:cubicBezTo>
                    <a:pt x="33" y="26"/>
                    <a:pt x="34" y="26"/>
                    <a:pt x="34" y="25"/>
                  </a:cubicBezTo>
                  <a:cubicBezTo>
                    <a:pt x="34" y="25"/>
                    <a:pt x="35" y="24"/>
                    <a:pt x="35" y="24"/>
                  </a:cubicBezTo>
                  <a:cubicBezTo>
                    <a:pt x="36" y="23"/>
                    <a:pt x="36" y="23"/>
                    <a:pt x="37" y="22"/>
                  </a:cubicBezTo>
                  <a:cubicBezTo>
                    <a:pt x="37" y="22"/>
                    <a:pt x="38" y="21"/>
                    <a:pt x="38" y="21"/>
                  </a:cubicBezTo>
                  <a:cubicBezTo>
                    <a:pt x="39" y="20"/>
                    <a:pt x="40" y="19"/>
                    <a:pt x="42" y="18"/>
                  </a:cubicBezTo>
                  <a:cubicBezTo>
                    <a:pt x="42" y="18"/>
                    <a:pt x="42" y="17"/>
                    <a:pt x="42" y="17"/>
                  </a:cubicBezTo>
                  <a:cubicBezTo>
                    <a:pt x="44" y="16"/>
                    <a:pt x="45" y="15"/>
                    <a:pt x="47" y="14"/>
                  </a:cubicBezTo>
                  <a:cubicBezTo>
                    <a:pt x="48" y="14"/>
                    <a:pt x="49" y="13"/>
                    <a:pt x="50" y="13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2" y="12"/>
                    <a:pt x="53" y="12"/>
                    <a:pt x="53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5" y="11"/>
                    <a:pt x="55" y="11"/>
                    <a:pt x="56" y="11"/>
                  </a:cubicBezTo>
                  <a:cubicBezTo>
                    <a:pt x="56" y="11"/>
                    <a:pt x="57" y="11"/>
                    <a:pt x="57" y="11"/>
                  </a:cubicBezTo>
                  <a:cubicBezTo>
                    <a:pt x="57" y="11"/>
                    <a:pt x="58" y="11"/>
                    <a:pt x="58" y="11"/>
                  </a:cubicBezTo>
                  <a:cubicBezTo>
                    <a:pt x="59" y="11"/>
                    <a:pt x="59" y="10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1" y="11"/>
                    <a:pt x="61" y="11"/>
                    <a:pt x="62" y="11"/>
                  </a:cubicBezTo>
                  <a:cubicBezTo>
                    <a:pt x="62" y="11"/>
                    <a:pt x="62" y="11"/>
                    <a:pt x="63" y="11"/>
                  </a:cubicBezTo>
                  <a:cubicBezTo>
                    <a:pt x="63" y="11"/>
                    <a:pt x="64" y="11"/>
                    <a:pt x="64" y="11"/>
                  </a:cubicBezTo>
                  <a:cubicBezTo>
                    <a:pt x="64" y="11"/>
                    <a:pt x="64" y="11"/>
                    <a:pt x="65" y="12"/>
                  </a:cubicBezTo>
                  <a:cubicBezTo>
                    <a:pt x="65" y="12"/>
                    <a:pt x="66" y="12"/>
                    <a:pt x="66" y="12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7" y="1"/>
                    <a:pt x="47" y="1"/>
                  </a:cubicBezTo>
                  <a:cubicBezTo>
                    <a:pt x="47" y="1"/>
                    <a:pt x="47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2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38" y="0"/>
                    <a:pt x="38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34" y="1"/>
                    <a:pt x="33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1" y="2"/>
                    <a:pt x="31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6" y="4"/>
                    <a:pt x="25" y="5"/>
                    <a:pt x="24" y="6"/>
                  </a:cubicBezTo>
                  <a:cubicBezTo>
                    <a:pt x="23" y="6"/>
                    <a:pt x="23" y="7"/>
                    <a:pt x="23" y="7"/>
                  </a:cubicBezTo>
                  <a:cubicBezTo>
                    <a:pt x="22" y="8"/>
                    <a:pt x="20" y="9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6" y="13"/>
                  </a:cubicBezTo>
                  <a:cubicBezTo>
                    <a:pt x="16" y="13"/>
                    <a:pt x="16" y="13"/>
                    <a:pt x="16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5"/>
                    <a:pt x="14" y="15"/>
                    <a:pt x="14" y="16"/>
                  </a:cubicBezTo>
                  <a:cubicBezTo>
                    <a:pt x="14" y="16"/>
                    <a:pt x="14" y="16"/>
                    <a:pt x="13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2" y="18"/>
                    <a:pt x="12" y="19"/>
                    <a:pt x="11" y="19"/>
                  </a:cubicBezTo>
                  <a:cubicBezTo>
                    <a:pt x="11" y="19"/>
                    <a:pt x="11" y="20"/>
                    <a:pt x="11" y="20"/>
                  </a:cubicBezTo>
                  <a:cubicBezTo>
                    <a:pt x="10" y="20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2"/>
                    <a:pt x="9" y="23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5"/>
                    <a:pt x="7" y="25"/>
                    <a:pt x="7" y="26"/>
                  </a:cubicBezTo>
                  <a:cubicBezTo>
                    <a:pt x="7" y="26"/>
                    <a:pt x="7" y="27"/>
                    <a:pt x="7" y="27"/>
                  </a:cubicBezTo>
                  <a:cubicBezTo>
                    <a:pt x="7" y="27"/>
                    <a:pt x="6" y="27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9"/>
                    <a:pt x="5" y="30"/>
                    <a:pt x="5" y="30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2"/>
                    <a:pt x="4" y="33"/>
                    <a:pt x="4" y="3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3" y="34"/>
                    <a:pt x="3" y="35"/>
                  </a:cubicBezTo>
                  <a:cubicBezTo>
                    <a:pt x="3" y="35"/>
                    <a:pt x="3" y="36"/>
                    <a:pt x="3" y="36"/>
                  </a:cubicBezTo>
                  <a:cubicBezTo>
                    <a:pt x="3" y="36"/>
                    <a:pt x="3" y="37"/>
                    <a:pt x="3" y="37"/>
                  </a:cubicBezTo>
                  <a:cubicBezTo>
                    <a:pt x="2" y="37"/>
                    <a:pt x="2" y="38"/>
                    <a:pt x="2" y="38"/>
                  </a:cubicBezTo>
                  <a:cubicBezTo>
                    <a:pt x="2" y="38"/>
                    <a:pt x="2" y="39"/>
                    <a:pt x="2" y="39"/>
                  </a:cubicBezTo>
                  <a:cubicBezTo>
                    <a:pt x="2" y="39"/>
                    <a:pt x="2" y="40"/>
                    <a:pt x="2" y="40"/>
                  </a:cubicBezTo>
                  <a:cubicBezTo>
                    <a:pt x="2" y="41"/>
                    <a:pt x="1" y="41"/>
                    <a:pt x="1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1" y="43"/>
                  </a:cubicBezTo>
                  <a:cubicBezTo>
                    <a:pt x="1" y="44"/>
                    <a:pt x="1" y="44"/>
                    <a:pt x="1" y="45"/>
                  </a:cubicBezTo>
                  <a:cubicBezTo>
                    <a:pt x="1" y="45"/>
                    <a:pt x="1" y="46"/>
                    <a:pt x="1" y="46"/>
                  </a:cubicBezTo>
                  <a:cubicBezTo>
                    <a:pt x="1" y="46"/>
                    <a:pt x="1" y="46"/>
                    <a:pt x="0" y="46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60"/>
                    <a:pt x="3" y="66"/>
                    <a:pt x="8" y="69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2" y="77"/>
                    <a:pt x="19" y="71"/>
                    <a:pt x="19" y="62"/>
                  </a:cubicBezTo>
                  <a:cubicBezTo>
                    <a:pt x="19" y="61"/>
                    <a:pt x="19" y="59"/>
                    <a:pt x="19" y="57"/>
                  </a:cubicBezTo>
                  <a:cubicBezTo>
                    <a:pt x="19" y="57"/>
                    <a:pt x="19" y="57"/>
                    <a:pt x="20" y="56"/>
                  </a:cubicBezTo>
                  <a:close/>
                </a:path>
              </a:pathLst>
            </a:custGeom>
            <a:solidFill>
              <a:srgbClr val="7E8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204">
              <a:extLst>
                <a:ext uri="{FF2B5EF4-FFF2-40B4-BE49-F238E27FC236}">
                  <a16:creationId xmlns:a16="http://schemas.microsoft.com/office/drawing/2014/main" id="{EB1DC98F-079F-4878-9BD9-094718BB9B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31200" y="5038726"/>
              <a:ext cx="88900" cy="130175"/>
            </a:xfrm>
            <a:custGeom>
              <a:avLst/>
              <a:gdLst>
                <a:gd name="T0" fmla="*/ 28 w 56"/>
                <a:gd name="T1" fmla="*/ 9 h 82"/>
                <a:gd name="T2" fmla="*/ 56 w 56"/>
                <a:gd name="T3" fmla="*/ 25 h 82"/>
                <a:gd name="T4" fmla="*/ 28 w 56"/>
                <a:gd name="T5" fmla="*/ 73 h 82"/>
                <a:gd name="T6" fmla="*/ 0 w 56"/>
                <a:gd name="T7" fmla="*/ 57 h 82"/>
                <a:gd name="T8" fmla="*/ 28 w 56"/>
                <a:gd name="T9" fmla="*/ 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2">
                  <a:moveTo>
                    <a:pt x="28" y="9"/>
                  </a:moveTo>
                  <a:cubicBezTo>
                    <a:pt x="43" y="0"/>
                    <a:pt x="56" y="8"/>
                    <a:pt x="56" y="25"/>
                  </a:cubicBezTo>
                  <a:cubicBezTo>
                    <a:pt x="56" y="43"/>
                    <a:pt x="43" y="64"/>
                    <a:pt x="28" y="73"/>
                  </a:cubicBezTo>
                  <a:cubicBezTo>
                    <a:pt x="13" y="82"/>
                    <a:pt x="0" y="75"/>
                    <a:pt x="0" y="57"/>
                  </a:cubicBezTo>
                  <a:cubicBezTo>
                    <a:pt x="0" y="40"/>
                    <a:pt x="12" y="18"/>
                    <a:pt x="28" y="9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205">
              <a:extLst>
                <a:ext uri="{FF2B5EF4-FFF2-40B4-BE49-F238E27FC236}">
                  <a16:creationId xmlns:a16="http://schemas.microsoft.com/office/drawing/2014/main" id="{717FB6C6-C4BE-49EF-B253-9508860AA8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4525" y="4940301"/>
              <a:ext cx="635000" cy="438150"/>
            </a:xfrm>
            <a:custGeom>
              <a:avLst/>
              <a:gdLst>
                <a:gd name="T0" fmla="*/ 295 w 400"/>
                <a:gd name="T1" fmla="*/ 141 h 277"/>
                <a:gd name="T2" fmla="*/ 378 w 400"/>
                <a:gd name="T3" fmla="*/ 92 h 277"/>
                <a:gd name="T4" fmla="*/ 323 w 400"/>
                <a:gd name="T5" fmla="*/ 31 h 277"/>
                <a:gd name="T6" fmla="*/ 241 w 400"/>
                <a:gd name="T7" fmla="*/ 75 h 277"/>
                <a:gd name="T8" fmla="*/ 241 w 400"/>
                <a:gd name="T9" fmla="*/ 0 h 277"/>
                <a:gd name="T10" fmla="*/ 165 w 400"/>
                <a:gd name="T11" fmla="*/ 1 h 277"/>
                <a:gd name="T12" fmla="*/ 165 w 400"/>
                <a:gd name="T13" fmla="*/ 76 h 277"/>
                <a:gd name="T14" fmla="*/ 75 w 400"/>
                <a:gd name="T15" fmla="*/ 25 h 277"/>
                <a:gd name="T16" fmla="*/ 18 w 400"/>
                <a:gd name="T17" fmla="*/ 73 h 277"/>
                <a:gd name="T18" fmla="*/ 35 w 400"/>
                <a:gd name="T19" fmla="*/ 99 h 277"/>
                <a:gd name="T20" fmla="*/ 111 w 400"/>
                <a:gd name="T21" fmla="*/ 149 h 277"/>
                <a:gd name="T22" fmla="*/ 24 w 400"/>
                <a:gd name="T23" fmla="*/ 208 h 277"/>
                <a:gd name="T24" fmla="*/ 36 w 400"/>
                <a:gd name="T25" fmla="*/ 261 h 277"/>
                <a:gd name="T26" fmla="*/ 112 w 400"/>
                <a:gd name="T27" fmla="*/ 253 h 277"/>
                <a:gd name="T28" fmla="*/ 200 w 400"/>
                <a:gd name="T29" fmla="*/ 199 h 277"/>
                <a:gd name="T30" fmla="*/ 310 w 400"/>
                <a:gd name="T31" fmla="*/ 257 h 277"/>
                <a:gd name="T32" fmla="*/ 378 w 400"/>
                <a:gd name="T33" fmla="*/ 230 h 277"/>
                <a:gd name="T34" fmla="*/ 375 w 400"/>
                <a:gd name="T35" fmla="*/ 197 h 277"/>
                <a:gd name="T36" fmla="*/ 295 w 400"/>
                <a:gd name="T37" fmla="*/ 141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0" h="277">
                  <a:moveTo>
                    <a:pt x="295" y="141"/>
                  </a:moveTo>
                  <a:cubicBezTo>
                    <a:pt x="378" y="92"/>
                    <a:pt x="378" y="92"/>
                    <a:pt x="378" y="92"/>
                  </a:cubicBezTo>
                  <a:cubicBezTo>
                    <a:pt x="378" y="92"/>
                    <a:pt x="400" y="21"/>
                    <a:pt x="323" y="31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6" y="3"/>
                    <a:pt x="166" y="47"/>
                    <a:pt x="165" y="7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14" y="13"/>
                    <a:pt x="18" y="73"/>
                  </a:cubicBezTo>
                  <a:cubicBezTo>
                    <a:pt x="18" y="73"/>
                    <a:pt x="19" y="89"/>
                    <a:pt x="35" y="99"/>
                  </a:cubicBezTo>
                  <a:cubicBezTo>
                    <a:pt x="56" y="113"/>
                    <a:pt x="111" y="149"/>
                    <a:pt x="111" y="149"/>
                  </a:cubicBezTo>
                  <a:cubicBezTo>
                    <a:pt x="24" y="208"/>
                    <a:pt x="24" y="208"/>
                    <a:pt x="24" y="208"/>
                  </a:cubicBezTo>
                  <a:cubicBezTo>
                    <a:pt x="24" y="208"/>
                    <a:pt x="0" y="244"/>
                    <a:pt x="36" y="261"/>
                  </a:cubicBezTo>
                  <a:cubicBezTo>
                    <a:pt x="72" y="277"/>
                    <a:pt x="112" y="253"/>
                    <a:pt x="112" y="253"/>
                  </a:cubicBezTo>
                  <a:cubicBezTo>
                    <a:pt x="200" y="199"/>
                    <a:pt x="200" y="199"/>
                    <a:pt x="200" y="199"/>
                  </a:cubicBezTo>
                  <a:cubicBezTo>
                    <a:pt x="204" y="200"/>
                    <a:pt x="310" y="257"/>
                    <a:pt x="310" y="257"/>
                  </a:cubicBezTo>
                  <a:cubicBezTo>
                    <a:pt x="310" y="257"/>
                    <a:pt x="364" y="275"/>
                    <a:pt x="378" y="230"/>
                  </a:cubicBezTo>
                  <a:cubicBezTo>
                    <a:pt x="381" y="219"/>
                    <a:pt x="382" y="206"/>
                    <a:pt x="375" y="197"/>
                  </a:cubicBezTo>
                  <a:lnTo>
                    <a:pt x="295" y="141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206">
              <a:extLst>
                <a:ext uri="{FF2B5EF4-FFF2-40B4-BE49-F238E27FC236}">
                  <a16:creationId xmlns:a16="http://schemas.microsoft.com/office/drawing/2014/main" id="{EA1C928E-B488-4732-B1F4-766C832AF5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35950" y="4235451"/>
              <a:ext cx="90488" cy="623888"/>
            </a:xfrm>
            <a:custGeom>
              <a:avLst/>
              <a:gdLst>
                <a:gd name="T0" fmla="*/ 0 w 57"/>
                <a:gd name="T1" fmla="*/ 0 h 393"/>
                <a:gd name="T2" fmla="*/ 0 w 57"/>
                <a:gd name="T3" fmla="*/ 359 h 393"/>
                <a:gd name="T4" fmla="*/ 57 w 57"/>
                <a:gd name="T5" fmla="*/ 393 h 393"/>
                <a:gd name="T6" fmla="*/ 57 w 57"/>
                <a:gd name="T7" fmla="*/ 20 h 393"/>
                <a:gd name="T8" fmla="*/ 0 w 57"/>
                <a:gd name="T9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393">
                  <a:moveTo>
                    <a:pt x="0" y="0"/>
                  </a:moveTo>
                  <a:lnTo>
                    <a:pt x="0" y="359"/>
                  </a:lnTo>
                  <a:lnTo>
                    <a:pt x="57" y="393"/>
                  </a:lnTo>
                  <a:lnTo>
                    <a:pt x="57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207">
              <a:extLst>
                <a:ext uri="{FF2B5EF4-FFF2-40B4-BE49-F238E27FC236}">
                  <a16:creationId xmlns:a16="http://schemas.microsoft.com/office/drawing/2014/main" id="{1020E85D-6A81-4FD4-BFED-4A81B0D6ED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26438" y="4267201"/>
              <a:ext cx="20638" cy="592138"/>
            </a:xfrm>
            <a:custGeom>
              <a:avLst/>
              <a:gdLst>
                <a:gd name="T0" fmla="*/ 11 w 13"/>
                <a:gd name="T1" fmla="*/ 367 h 373"/>
                <a:gd name="T2" fmla="*/ 0 w 13"/>
                <a:gd name="T3" fmla="*/ 373 h 373"/>
                <a:gd name="T4" fmla="*/ 0 w 13"/>
                <a:gd name="T5" fmla="*/ 0 h 373"/>
                <a:gd name="T6" fmla="*/ 13 w 13"/>
                <a:gd name="T7" fmla="*/ 12 h 373"/>
                <a:gd name="T8" fmla="*/ 11 w 13"/>
                <a:gd name="T9" fmla="*/ 367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73">
                  <a:moveTo>
                    <a:pt x="11" y="367"/>
                  </a:moveTo>
                  <a:lnTo>
                    <a:pt x="0" y="373"/>
                  </a:lnTo>
                  <a:lnTo>
                    <a:pt x="0" y="0"/>
                  </a:lnTo>
                  <a:lnTo>
                    <a:pt x="13" y="12"/>
                  </a:lnTo>
                  <a:lnTo>
                    <a:pt x="11" y="367"/>
                  </a:lnTo>
                  <a:close/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208">
              <a:extLst>
                <a:ext uri="{FF2B5EF4-FFF2-40B4-BE49-F238E27FC236}">
                  <a16:creationId xmlns:a16="http://schemas.microsoft.com/office/drawing/2014/main" id="{67B26567-79AB-44DD-A632-B31A3553EB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77188" y="3706814"/>
              <a:ext cx="101600" cy="38100"/>
            </a:xfrm>
            <a:custGeom>
              <a:avLst/>
              <a:gdLst>
                <a:gd name="T0" fmla="*/ 0 w 64"/>
                <a:gd name="T1" fmla="*/ 21 h 24"/>
                <a:gd name="T2" fmla="*/ 26 w 64"/>
                <a:gd name="T3" fmla="*/ 6 h 24"/>
                <a:gd name="T4" fmla="*/ 64 w 64"/>
                <a:gd name="T5" fmla="*/ 9 h 24"/>
                <a:gd name="T6" fmla="*/ 38 w 64"/>
                <a:gd name="T7" fmla="*/ 24 h 24"/>
                <a:gd name="T8" fmla="*/ 0 w 64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4">
                  <a:moveTo>
                    <a:pt x="0" y="21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36" y="0"/>
                    <a:pt x="50" y="1"/>
                    <a:pt x="64" y="9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23" y="16"/>
                    <a:pt x="10" y="15"/>
                    <a:pt x="0" y="21"/>
                  </a:cubicBezTo>
                  <a:close/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209">
              <a:extLst>
                <a:ext uri="{FF2B5EF4-FFF2-40B4-BE49-F238E27FC236}">
                  <a16:creationId xmlns:a16="http://schemas.microsoft.com/office/drawing/2014/main" id="{F3848059-CA28-43D3-BA87-CB94C92B56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77188" y="3711576"/>
              <a:ext cx="49213" cy="28575"/>
            </a:xfrm>
            <a:custGeom>
              <a:avLst/>
              <a:gdLst>
                <a:gd name="T0" fmla="*/ 0 w 31"/>
                <a:gd name="T1" fmla="*/ 18 h 18"/>
                <a:gd name="T2" fmla="*/ 26 w 31"/>
                <a:gd name="T3" fmla="*/ 3 h 18"/>
                <a:gd name="T4" fmla="*/ 31 w 31"/>
                <a:gd name="T5" fmla="*/ 0 h 18"/>
                <a:gd name="T6" fmla="*/ 4 w 31"/>
                <a:gd name="T7" fmla="*/ 16 h 18"/>
                <a:gd name="T8" fmla="*/ 0 w 3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0" y="18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8" y="2"/>
                    <a:pt x="29" y="1"/>
                    <a:pt x="31" y="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1" y="17"/>
                    <a:pt x="0" y="18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210">
              <a:extLst>
                <a:ext uri="{FF2B5EF4-FFF2-40B4-BE49-F238E27FC236}">
                  <a16:creationId xmlns:a16="http://schemas.microsoft.com/office/drawing/2014/main" id="{664A4208-364C-4BAA-98F9-C67E0E4863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3538" y="3709989"/>
              <a:ext cx="49213" cy="26988"/>
            </a:xfrm>
            <a:custGeom>
              <a:avLst/>
              <a:gdLst>
                <a:gd name="T0" fmla="*/ 0 w 31"/>
                <a:gd name="T1" fmla="*/ 17 h 17"/>
                <a:gd name="T2" fmla="*/ 27 w 31"/>
                <a:gd name="T3" fmla="*/ 1 h 17"/>
                <a:gd name="T4" fmla="*/ 31 w 31"/>
                <a:gd name="T5" fmla="*/ 0 h 17"/>
                <a:gd name="T6" fmla="*/ 4 w 31"/>
                <a:gd name="T7" fmla="*/ 16 h 17"/>
                <a:gd name="T8" fmla="*/ 0 w 31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0" y="17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28" y="1"/>
                    <a:pt x="29" y="1"/>
                    <a:pt x="31" y="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2" y="16"/>
                    <a:pt x="0" y="17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211">
              <a:extLst>
                <a:ext uri="{FF2B5EF4-FFF2-40B4-BE49-F238E27FC236}">
                  <a16:creationId xmlns:a16="http://schemas.microsoft.com/office/drawing/2014/main" id="{B1AEEACB-73EB-449E-B882-6ADC4F8993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9888" y="3709989"/>
              <a:ext cx="47625" cy="25400"/>
            </a:xfrm>
            <a:custGeom>
              <a:avLst/>
              <a:gdLst>
                <a:gd name="T0" fmla="*/ 0 w 30"/>
                <a:gd name="T1" fmla="*/ 16 h 16"/>
                <a:gd name="T2" fmla="*/ 27 w 30"/>
                <a:gd name="T3" fmla="*/ 0 h 16"/>
                <a:gd name="T4" fmla="*/ 30 w 30"/>
                <a:gd name="T5" fmla="*/ 0 h 16"/>
                <a:gd name="T6" fmla="*/ 3 w 30"/>
                <a:gd name="T7" fmla="*/ 15 h 16"/>
                <a:gd name="T8" fmla="*/ 0 w 3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0" y="16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9" y="0"/>
                    <a:pt x="30" y="0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212">
              <a:extLst>
                <a:ext uri="{FF2B5EF4-FFF2-40B4-BE49-F238E27FC236}">
                  <a16:creationId xmlns:a16="http://schemas.microsoft.com/office/drawing/2014/main" id="{4292C185-88DB-4F26-8C40-53DCF508A6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94650" y="3709989"/>
              <a:ext cx="46038" cy="23813"/>
            </a:xfrm>
            <a:custGeom>
              <a:avLst/>
              <a:gdLst>
                <a:gd name="T0" fmla="*/ 0 w 29"/>
                <a:gd name="T1" fmla="*/ 15 h 15"/>
                <a:gd name="T2" fmla="*/ 27 w 29"/>
                <a:gd name="T3" fmla="*/ 0 h 15"/>
                <a:gd name="T4" fmla="*/ 29 w 29"/>
                <a:gd name="T5" fmla="*/ 0 h 15"/>
                <a:gd name="T6" fmla="*/ 3 w 29"/>
                <a:gd name="T7" fmla="*/ 15 h 15"/>
                <a:gd name="T8" fmla="*/ 0 w 29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8" y="0"/>
                    <a:pt x="29" y="0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213">
              <a:extLst>
                <a:ext uri="{FF2B5EF4-FFF2-40B4-BE49-F238E27FC236}">
                  <a16:creationId xmlns:a16="http://schemas.microsoft.com/office/drawing/2014/main" id="{12416590-A865-4AEB-BC44-4C94D8FE14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99413" y="3709989"/>
              <a:ext cx="46038" cy="23813"/>
            </a:xfrm>
            <a:custGeom>
              <a:avLst/>
              <a:gdLst>
                <a:gd name="T0" fmla="*/ 0 w 29"/>
                <a:gd name="T1" fmla="*/ 15 h 15"/>
                <a:gd name="T2" fmla="*/ 26 w 29"/>
                <a:gd name="T3" fmla="*/ 0 h 15"/>
                <a:gd name="T4" fmla="*/ 29 w 29"/>
                <a:gd name="T5" fmla="*/ 0 h 15"/>
                <a:gd name="T6" fmla="*/ 2 w 29"/>
                <a:gd name="T7" fmla="*/ 15 h 15"/>
                <a:gd name="T8" fmla="*/ 0 w 29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0"/>
                    <a:pt x="29" y="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1" y="15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214">
              <a:extLst>
                <a:ext uri="{FF2B5EF4-FFF2-40B4-BE49-F238E27FC236}">
                  <a16:creationId xmlns:a16="http://schemas.microsoft.com/office/drawing/2014/main" id="{5ACE2A16-C7CE-42CF-8F71-E1A21516FA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02588" y="3709989"/>
              <a:ext cx="46038" cy="25400"/>
            </a:xfrm>
            <a:custGeom>
              <a:avLst/>
              <a:gdLst>
                <a:gd name="T0" fmla="*/ 0 w 29"/>
                <a:gd name="T1" fmla="*/ 15 h 16"/>
                <a:gd name="T2" fmla="*/ 27 w 29"/>
                <a:gd name="T3" fmla="*/ 0 h 16"/>
                <a:gd name="T4" fmla="*/ 29 w 29"/>
                <a:gd name="T5" fmla="*/ 0 h 16"/>
                <a:gd name="T6" fmla="*/ 3 w 29"/>
                <a:gd name="T7" fmla="*/ 16 h 16"/>
                <a:gd name="T8" fmla="*/ 0 w 29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8" y="0"/>
                    <a:pt x="29" y="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5"/>
                    <a:pt x="1" y="15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215">
              <a:extLst>
                <a:ext uri="{FF2B5EF4-FFF2-40B4-BE49-F238E27FC236}">
                  <a16:creationId xmlns:a16="http://schemas.microsoft.com/office/drawing/2014/main" id="{C643379A-D269-43C3-AA78-28C99C46B3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07350" y="3709989"/>
              <a:ext cx="46038" cy="25400"/>
            </a:xfrm>
            <a:custGeom>
              <a:avLst/>
              <a:gdLst>
                <a:gd name="T0" fmla="*/ 0 w 29"/>
                <a:gd name="T1" fmla="*/ 16 h 16"/>
                <a:gd name="T2" fmla="*/ 26 w 29"/>
                <a:gd name="T3" fmla="*/ 0 h 16"/>
                <a:gd name="T4" fmla="*/ 29 w 29"/>
                <a:gd name="T5" fmla="*/ 1 h 16"/>
                <a:gd name="T6" fmla="*/ 2 w 29"/>
                <a:gd name="T7" fmla="*/ 16 h 16"/>
                <a:gd name="T8" fmla="*/ 0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0"/>
                    <a:pt x="29" y="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1" y="16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216">
              <a:extLst>
                <a:ext uri="{FF2B5EF4-FFF2-40B4-BE49-F238E27FC236}">
                  <a16:creationId xmlns:a16="http://schemas.microsoft.com/office/drawing/2014/main" id="{169485DA-DB51-4C58-86D6-3636107C28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0525" y="3711576"/>
              <a:ext cx="46038" cy="23813"/>
            </a:xfrm>
            <a:custGeom>
              <a:avLst/>
              <a:gdLst>
                <a:gd name="T0" fmla="*/ 0 w 29"/>
                <a:gd name="T1" fmla="*/ 15 h 15"/>
                <a:gd name="T2" fmla="*/ 27 w 29"/>
                <a:gd name="T3" fmla="*/ 0 h 15"/>
                <a:gd name="T4" fmla="*/ 29 w 29"/>
                <a:gd name="T5" fmla="*/ 0 h 15"/>
                <a:gd name="T6" fmla="*/ 2 w 29"/>
                <a:gd name="T7" fmla="*/ 15 h 15"/>
                <a:gd name="T8" fmla="*/ 0 w 29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8" y="0"/>
                    <a:pt x="29" y="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1" y="15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217">
              <a:extLst>
                <a:ext uri="{FF2B5EF4-FFF2-40B4-BE49-F238E27FC236}">
                  <a16:creationId xmlns:a16="http://schemas.microsoft.com/office/drawing/2014/main" id="{CB33C10C-54C9-4B5D-9FA8-6917B2B6B7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3700" y="3711576"/>
              <a:ext cx="46038" cy="25400"/>
            </a:xfrm>
            <a:custGeom>
              <a:avLst/>
              <a:gdLst>
                <a:gd name="T0" fmla="*/ 0 w 29"/>
                <a:gd name="T1" fmla="*/ 15 h 16"/>
                <a:gd name="T2" fmla="*/ 27 w 29"/>
                <a:gd name="T3" fmla="*/ 0 h 16"/>
                <a:gd name="T4" fmla="*/ 29 w 29"/>
                <a:gd name="T5" fmla="*/ 1 h 16"/>
                <a:gd name="T6" fmla="*/ 3 w 29"/>
                <a:gd name="T7" fmla="*/ 16 h 16"/>
                <a:gd name="T8" fmla="*/ 0 w 29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1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218">
              <a:extLst>
                <a:ext uri="{FF2B5EF4-FFF2-40B4-BE49-F238E27FC236}">
                  <a16:creationId xmlns:a16="http://schemas.microsoft.com/office/drawing/2014/main" id="{C92F4B2D-88D4-42A7-9CA4-3F11BF5C09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8463" y="3713164"/>
              <a:ext cx="44450" cy="25400"/>
            </a:xfrm>
            <a:custGeom>
              <a:avLst/>
              <a:gdLst>
                <a:gd name="T0" fmla="*/ 0 w 28"/>
                <a:gd name="T1" fmla="*/ 15 h 16"/>
                <a:gd name="T2" fmla="*/ 26 w 28"/>
                <a:gd name="T3" fmla="*/ 0 h 16"/>
                <a:gd name="T4" fmla="*/ 28 w 28"/>
                <a:gd name="T5" fmla="*/ 0 h 16"/>
                <a:gd name="T6" fmla="*/ 2 w 28"/>
                <a:gd name="T7" fmla="*/ 16 h 16"/>
                <a:gd name="T8" fmla="*/ 0 w 28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0"/>
                    <a:pt x="28" y="0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5"/>
                    <a:pt x="0" y="15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219">
              <a:extLst>
                <a:ext uri="{FF2B5EF4-FFF2-40B4-BE49-F238E27FC236}">
                  <a16:creationId xmlns:a16="http://schemas.microsoft.com/office/drawing/2014/main" id="{6661ACAF-7893-4B5E-8103-2B1BE23A9A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21638" y="3713164"/>
              <a:ext cx="44450" cy="26988"/>
            </a:xfrm>
            <a:custGeom>
              <a:avLst/>
              <a:gdLst>
                <a:gd name="T0" fmla="*/ 0 w 28"/>
                <a:gd name="T1" fmla="*/ 16 h 17"/>
                <a:gd name="T2" fmla="*/ 26 w 28"/>
                <a:gd name="T3" fmla="*/ 0 h 17"/>
                <a:gd name="T4" fmla="*/ 28 w 28"/>
                <a:gd name="T5" fmla="*/ 1 h 17"/>
                <a:gd name="T6" fmla="*/ 2 w 28"/>
                <a:gd name="T7" fmla="*/ 17 h 17"/>
                <a:gd name="T8" fmla="*/ 0 w 28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6"/>
                    <a:pt x="0" y="16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220">
              <a:extLst>
                <a:ext uri="{FF2B5EF4-FFF2-40B4-BE49-F238E27FC236}">
                  <a16:creationId xmlns:a16="http://schemas.microsoft.com/office/drawing/2014/main" id="{1E87635C-8A46-471F-9164-3F08732460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24813" y="3714751"/>
              <a:ext cx="44450" cy="25400"/>
            </a:xfrm>
            <a:custGeom>
              <a:avLst/>
              <a:gdLst>
                <a:gd name="T0" fmla="*/ 0 w 28"/>
                <a:gd name="T1" fmla="*/ 16 h 16"/>
                <a:gd name="T2" fmla="*/ 26 w 28"/>
                <a:gd name="T3" fmla="*/ 0 h 16"/>
                <a:gd name="T4" fmla="*/ 28 w 28"/>
                <a:gd name="T5" fmla="*/ 1 h 16"/>
                <a:gd name="T6" fmla="*/ 2 w 28"/>
                <a:gd name="T7" fmla="*/ 16 h 16"/>
                <a:gd name="T8" fmla="*/ 0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6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221">
              <a:extLst>
                <a:ext uri="{FF2B5EF4-FFF2-40B4-BE49-F238E27FC236}">
                  <a16:creationId xmlns:a16="http://schemas.microsoft.com/office/drawing/2014/main" id="{21A8DF69-8A67-453F-AFFF-6FBC1D27B5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27988" y="3716339"/>
              <a:ext cx="44450" cy="25400"/>
            </a:xfrm>
            <a:custGeom>
              <a:avLst/>
              <a:gdLst>
                <a:gd name="T0" fmla="*/ 0 w 28"/>
                <a:gd name="T1" fmla="*/ 15 h 16"/>
                <a:gd name="T2" fmla="*/ 26 w 28"/>
                <a:gd name="T3" fmla="*/ 0 h 16"/>
                <a:gd name="T4" fmla="*/ 28 w 28"/>
                <a:gd name="T5" fmla="*/ 1 h 16"/>
                <a:gd name="T6" fmla="*/ 2 w 28"/>
                <a:gd name="T7" fmla="*/ 16 h 16"/>
                <a:gd name="T8" fmla="*/ 0 w 28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1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222">
              <a:extLst>
                <a:ext uri="{FF2B5EF4-FFF2-40B4-BE49-F238E27FC236}">
                  <a16:creationId xmlns:a16="http://schemas.microsoft.com/office/drawing/2014/main" id="{E7712F62-D4EF-4515-A317-67F7610977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31163" y="3717926"/>
              <a:ext cx="46038" cy="26988"/>
            </a:xfrm>
            <a:custGeom>
              <a:avLst/>
              <a:gdLst>
                <a:gd name="T0" fmla="*/ 0 w 29"/>
                <a:gd name="T1" fmla="*/ 15 h 17"/>
                <a:gd name="T2" fmla="*/ 26 w 29"/>
                <a:gd name="T3" fmla="*/ 0 h 17"/>
                <a:gd name="T4" fmla="*/ 29 w 29"/>
                <a:gd name="T5" fmla="*/ 1 h 17"/>
                <a:gd name="T6" fmla="*/ 2 w 29"/>
                <a:gd name="T7" fmla="*/ 17 h 17"/>
                <a:gd name="T8" fmla="*/ 0 w 29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9" y="1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6"/>
                    <a:pt x="1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23">
              <a:extLst>
                <a:ext uri="{FF2B5EF4-FFF2-40B4-BE49-F238E27FC236}">
                  <a16:creationId xmlns:a16="http://schemas.microsoft.com/office/drawing/2014/main" id="{26CAE973-86B8-44FE-9C5F-AEF9BF5969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34338" y="3719514"/>
              <a:ext cx="44450" cy="25400"/>
            </a:xfrm>
            <a:custGeom>
              <a:avLst/>
              <a:gdLst>
                <a:gd name="T0" fmla="*/ 0 w 28"/>
                <a:gd name="T1" fmla="*/ 16 h 16"/>
                <a:gd name="T2" fmla="*/ 27 w 28"/>
                <a:gd name="T3" fmla="*/ 0 h 16"/>
                <a:gd name="T4" fmla="*/ 28 w 28"/>
                <a:gd name="T5" fmla="*/ 1 h 16"/>
                <a:gd name="T6" fmla="*/ 2 w 28"/>
                <a:gd name="T7" fmla="*/ 16 h 16"/>
                <a:gd name="T8" fmla="*/ 0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0" y="16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8" y="1"/>
                    <a:pt x="28" y="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1" y="16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24">
              <a:extLst>
                <a:ext uri="{FF2B5EF4-FFF2-40B4-BE49-F238E27FC236}">
                  <a16:creationId xmlns:a16="http://schemas.microsoft.com/office/drawing/2014/main" id="{E00C4F27-8BCF-4934-A871-784E7F58EA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02663" y="4368801"/>
              <a:ext cx="66675" cy="77788"/>
            </a:xfrm>
            <a:custGeom>
              <a:avLst/>
              <a:gdLst>
                <a:gd name="T0" fmla="*/ 27 w 42"/>
                <a:gd name="T1" fmla="*/ 34 h 49"/>
                <a:gd name="T2" fmla="*/ 0 w 42"/>
                <a:gd name="T3" fmla="*/ 49 h 49"/>
                <a:gd name="T4" fmla="*/ 16 w 42"/>
                <a:gd name="T5" fmla="*/ 15 h 49"/>
                <a:gd name="T6" fmla="*/ 42 w 42"/>
                <a:gd name="T7" fmla="*/ 0 h 49"/>
                <a:gd name="T8" fmla="*/ 27 w 42"/>
                <a:gd name="T9" fmla="*/ 3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9">
                  <a:moveTo>
                    <a:pt x="27" y="34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0" y="44"/>
                    <a:pt x="16" y="32"/>
                    <a:pt x="16" y="15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7"/>
                    <a:pt x="36" y="28"/>
                    <a:pt x="27" y="34"/>
                  </a:cubicBezTo>
                  <a:close/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25">
              <a:extLst>
                <a:ext uri="{FF2B5EF4-FFF2-40B4-BE49-F238E27FC236}">
                  <a16:creationId xmlns:a16="http://schemas.microsoft.com/office/drawing/2014/main" id="{6C6FF5EC-25DB-49D0-AC1D-20062C672A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8063" y="4368801"/>
              <a:ext cx="41275" cy="23813"/>
            </a:xfrm>
            <a:custGeom>
              <a:avLst/>
              <a:gdLst>
                <a:gd name="T0" fmla="*/ 0 w 26"/>
                <a:gd name="T1" fmla="*/ 15 h 15"/>
                <a:gd name="T2" fmla="*/ 26 w 26"/>
                <a:gd name="T3" fmla="*/ 0 h 15"/>
                <a:gd name="T4" fmla="*/ 26 w 26"/>
                <a:gd name="T5" fmla="*/ 0 h 15"/>
                <a:gd name="T6" fmla="*/ 0 w 26"/>
                <a:gd name="T7" fmla="*/ 15 h 15"/>
                <a:gd name="T8" fmla="*/ 0 w 26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5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26">
              <a:extLst>
                <a:ext uri="{FF2B5EF4-FFF2-40B4-BE49-F238E27FC236}">
                  <a16:creationId xmlns:a16="http://schemas.microsoft.com/office/drawing/2014/main" id="{9030BCA2-BEDE-4FDF-BD0F-270B5CD5AE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8063" y="4368801"/>
              <a:ext cx="41275" cy="28575"/>
            </a:xfrm>
            <a:custGeom>
              <a:avLst/>
              <a:gdLst>
                <a:gd name="T0" fmla="*/ 0 w 26"/>
                <a:gd name="T1" fmla="*/ 15 h 18"/>
                <a:gd name="T2" fmla="*/ 26 w 26"/>
                <a:gd name="T3" fmla="*/ 0 h 18"/>
                <a:gd name="T4" fmla="*/ 26 w 26"/>
                <a:gd name="T5" fmla="*/ 3 h 18"/>
                <a:gd name="T6" fmla="*/ 0 w 26"/>
                <a:gd name="T7" fmla="*/ 18 h 18"/>
                <a:gd name="T8" fmla="*/ 0 w 26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2"/>
                    <a:pt x="26" y="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27">
              <a:extLst>
                <a:ext uri="{FF2B5EF4-FFF2-40B4-BE49-F238E27FC236}">
                  <a16:creationId xmlns:a16="http://schemas.microsoft.com/office/drawing/2014/main" id="{00B7D416-C66F-491D-9B5B-8594F81AE0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6475" y="4373564"/>
              <a:ext cx="42863" cy="26988"/>
            </a:xfrm>
            <a:custGeom>
              <a:avLst/>
              <a:gdLst>
                <a:gd name="T0" fmla="*/ 1 w 27"/>
                <a:gd name="T1" fmla="*/ 15 h 17"/>
                <a:gd name="T2" fmla="*/ 27 w 27"/>
                <a:gd name="T3" fmla="*/ 0 h 17"/>
                <a:gd name="T4" fmla="*/ 27 w 27"/>
                <a:gd name="T5" fmla="*/ 2 h 17"/>
                <a:gd name="T6" fmla="*/ 0 w 27"/>
                <a:gd name="T7" fmla="*/ 17 h 17"/>
                <a:gd name="T8" fmla="*/ 1 w 2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1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1"/>
                    <a:pt x="27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6"/>
                    <a:pt x="1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228">
              <a:extLst>
                <a:ext uri="{FF2B5EF4-FFF2-40B4-BE49-F238E27FC236}">
                  <a16:creationId xmlns:a16="http://schemas.microsoft.com/office/drawing/2014/main" id="{E904EB62-E319-434D-8AC9-1754722485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6475" y="4376739"/>
              <a:ext cx="42863" cy="28575"/>
            </a:xfrm>
            <a:custGeom>
              <a:avLst/>
              <a:gdLst>
                <a:gd name="T0" fmla="*/ 0 w 27"/>
                <a:gd name="T1" fmla="*/ 15 h 18"/>
                <a:gd name="T2" fmla="*/ 27 w 27"/>
                <a:gd name="T3" fmla="*/ 0 h 18"/>
                <a:gd name="T4" fmla="*/ 27 w 27"/>
                <a:gd name="T5" fmla="*/ 3 h 18"/>
                <a:gd name="T6" fmla="*/ 0 w 27"/>
                <a:gd name="T7" fmla="*/ 18 h 18"/>
                <a:gd name="T8" fmla="*/ 0 w 27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7" y="2"/>
                    <a:pt x="27" y="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229">
              <a:extLst>
                <a:ext uri="{FF2B5EF4-FFF2-40B4-BE49-F238E27FC236}">
                  <a16:creationId xmlns:a16="http://schemas.microsoft.com/office/drawing/2014/main" id="{A66FAAE4-6D30-429B-93B8-20A7E820D2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6475" y="4381501"/>
              <a:ext cx="42863" cy="28575"/>
            </a:xfrm>
            <a:custGeom>
              <a:avLst/>
              <a:gdLst>
                <a:gd name="T0" fmla="*/ 0 w 27"/>
                <a:gd name="T1" fmla="*/ 15 h 18"/>
                <a:gd name="T2" fmla="*/ 27 w 27"/>
                <a:gd name="T3" fmla="*/ 0 h 18"/>
                <a:gd name="T4" fmla="*/ 26 w 27"/>
                <a:gd name="T5" fmla="*/ 2 h 18"/>
                <a:gd name="T6" fmla="*/ 0 w 27"/>
                <a:gd name="T7" fmla="*/ 18 h 18"/>
                <a:gd name="T8" fmla="*/ 0 w 27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1"/>
                    <a:pt x="26" y="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230">
              <a:extLst>
                <a:ext uri="{FF2B5EF4-FFF2-40B4-BE49-F238E27FC236}">
                  <a16:creationId xmlns:a16="http://schemas.microsoft.com/office/drawing/2014/main" id="{54312E23-9935-4101-896A-A0002A0D30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4888" y="4384676"/>
              <a:ext cx="42863" cy="28575"/>
            </a:xfrm>
            <a:custGeom>
              <a:avLst/>
              <a:gdLst>
                <a:gd name="T0" fmla="*/ 1 w 27"/>
                <a:gd name="T1" fmla="*/ 16 h 18"/>
                <a:gd name="T2" fmla="*/ 27 w 27"/>
                <a:gd name="T3" fmla="*/ 0 h 18"/>
                <a:gd name="T4" fmla="*/ 27 w 27"/>
                <a:gd name="T5" fmla="*/ 3 h 18"/>
                <a:gd name="T6" fmla="*/ 0 w 27"/>
                <a:gd name="T7" fmla="*/ 18 h 18"/>
                <a:gd name="T8" fmla="*/ 1 w 27"/>
                <a:gd name="T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1" y="16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7" y="2"/>
                    <a:pt x="27" y="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1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31">
              <a:extLst>
                <a:ext uri="{FF2B5EF4-FFF2-40B4-BE49-F238E27FC236}">
                  <a16:creationId xmlns:a16="http://schemas.microsoft.com/office/drawing/2014/main" id="{6FC7A65C-7E6E-4BA0-81EB-E8C875C979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4888" y="4389439"/>
              <a:ext cx="42863" cy="28575"/>
            </a:xfrm>
            <a:custGeom>
              <a:avLst/>
              <a:gdLst>
                <a:gd name="T0" fmla="*/ 0 w 27"/>
                <a:gd name="T1" fmla="*/ 15 h 18"/>
                <a:gd name="T2" fmla="*/ 27 w 27"/>
                <a:gd name="T3" fmla="*/ 0 h 18"/>
                <a:gd name="T4" fmla="*/ 26 w 27"/>
                <a:gd name="T5" fmla="*/ 2 h 18"/>
                <a:gd name="T6" fmla="*/ 0 w 27"/>
                <a:gd name="T7" fmla="*/ 18 h 18"/>
                <a:gd name="T8" fmla="*/ 0 w 27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1"/>
                    <a:pt x="26" y="2"/>
                    <a:pt x="26" y="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32">
              <a:extLst>
                <a:ext uri="{FF2B5EF4-FFF2-40B4-BE49-F238E27FC236}">
                  <a16:creationId xmlns:a16="http://schemas.microsoft.com/office/drawing/2014/main" id="{3AD934C7-D443-47D5-BD3C-2939D1758F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3300" y="4392614"/>
              <a:ext cx="42863" cy="30163"/>
            </a:xfrm>
            <a:custGeom>
              <a:avLst/>
              <a:gdLst>
                <a:gd name="T0" fmla="*/ 1 w 27"/>
                <a:gd name="T1" fmla="*/ 16 h 19"/>
                <a:gd name="T2" fmla="*/ 27 w 27"/>
                <a:gd name="T3" fmla="*/ 0 h 19"/>
                <a:gd name="T4" fmla="*/ 26 w 27"/>
                <a:gd name="T5" fmla="*/ 3 h 19"/>
                <a:gd name="T6" fmla="*/ 0 w 27"/>
                <a:gd name="T7" fmla="*/ 19 h 19"/>
                <a:gd name="T8" fmla="*/ 1 w 27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9">
                  <a:moveTo>
                    <a:pt x="1" y="16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6" y="2"/>
                    <a:pt x="26" y="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0" y="17"/>
                    <a:pt x="1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33">
              <a:extLst>
                <a:ext uri="{FF2B5EF4-FFF2-40B4-BE49-F238E27FC236}">
                  <a16:creationId xmlns:a16="http://schemas.microsoft.com/office/drawing/2014/main" id="{93A762DF-4920-47E0-BE87-2203ADD6E3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0125" y="4397376"/>
              <a:ext cx="44450" cy="30163"/>
            </a:xfrm>
            <a:custGeom>
              <a:avLst/>
              <a:gdLst>
                <a:gd name="T0" fmla="*/ 2 w 28"/>
                <a:gd name="T1" fmla="*/ 16 h 19"/>
                <a:gd name="T2" fmla="*/ 28 w 28"/>
                <a:gd name="T3" fmla="*/ 0 h 19"/>
                <a:gd name="T4" fmla="*/ 27 w 28"/>
                <a:gd name="T5" fmla="*/ 3 h 19"/>
                <a:gd name="T6" fmla="*/ 0 w 28"/>
                <a:gd name="T7" fmla="*/ 19 h 19"/>
                <a:gd name="T8" fmla="*/ 2 w 28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" y="16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1"/>
                    <a:pt x="27" y="2"/>
                    <a:pt x="27" y="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8"/>
                    <a:pt x="1" y="17"/>
                    <a:pt x="2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34">
              <a:extLst>
                <a:ext uri="{FF2B5EF4-FFF2-40B4-BE49-F238E27FC236}">
                  <a16:creationId xmlns:a16="http://schemas.microsoft.com/office/drawing/2014/main" id="{B197E957-A378-44B5-9392-A80A2A773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16950" y="4402139"/>
              <a:ext cx="46038" cy="30163"/>
            </a:xfrm>
            <a:custGeom>
              <a:avLst/>
              <a:gdLst>
                <a:gd name="T0" fmla="*/ 2 w 29"/>
                <a:gd name="T1" fmla="*/ 16 h 19"/>
                <a:gd name="T2" fmla="*/ 29 w 29"/>
                <a:gd name="T3" fmla="*/ 0 h 19"/>
                <a:gd name="T4" fmla="*/ 27 w 29"/>
                <a:gd name="T5" fmla="*/ 4 h 19"/>
                <a:gd name="T6" fmla="*/ 0 w 29"/>
                <a:gd name="T7" fmla="*/ 19 h 19"/>
                <a:gd name="T8" fmla="*/ 2 w 29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" y="16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8" y="2"/>
                    <a:pt x="28" y="3"/>
                    <a:pt x="27" y="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8"/>
                    <a:pt x="2" y="17"/>
                    <a:pt x="2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35">
              <a:extLst>
                <a:ext uri="{FF2B5EF4-FFF2-40B4-BE49-F238E27FC236}">
                  <a16:creationId xmlns:a16="http://schemas.microsoft.com/office/drawing/2014/main" id="{C567DB15-A04D-4DF7-9522-BC420A3E8F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02663" y="4408489"/>
              <a:ext cx="57150" cy="38100"/>
            </a:xfrm>
            <a:custGeom>
              <a:avLst/>
              <a:gdLst>
                <a:gd name="T0" fmla="*/ 9 w 36"/>
                <a:gd name="T1" fmla="*/ 15 h 24"/>
                <a:gd name="T2" fmla="*/ 36 w 36"/>
                <a:gd name="T3" fmla="*/ 0 h 24"/>
                <a:gd name="T4" fmla="*/ 27 w 36"/>
                <a:gd name="T5" fmla="*/ 9 h 24"/>
                <a:gd name="T6" fmla="*/ 0 w 36"/>
                <a:gd name="T7" fmla="*/ 24 h 24"/>
                <a:gd name="T8" fmla="*/ 9 w 36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9" y="15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3" y="4"/>
                    <a:pt x="30" y="7"/>
                    <a:pt x="27" y="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" y="22"/>
                    <a:pt x="7" y="19"/>
                    <a:pt x="9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236">
              <a:extLst>
                <a:ext uri="{FF2B5EF4-FFF2-40B4-BE49-F238E27FC236}">
                  <a16:creationId xmlns:a16="http://schemas.microsoft.com/office/drawing/2014/main" id="{0ECCA96F-5F21-4A00-8E7B-53CD752255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8063" y="4157664"/>
              <a:ext cx="41275" cy="234950"/>
            </a:xfrm>
            <a:custGeom>
              <a:avLst/>
              <a:gdLst>
                <a:gd name="T0" fmla="*/ 0 w 26"/>
                <a:gd name="T1" fmla="*/ 16 h 148"/>
                <a:gd name="T2" fmla="*/ 26 w 26"/>
                <a:gd name="T3" fmla="*/ 0 h 148"/>
                <a:gd name="T4" fmla="*/ 26 w 26"/>
                <a:gd name="T5" fmla="*/ 133 h 148"/>
                <a:gd name="T6" fmla="*/ 0 w 26"/>
                <a:gd name="T7" fmla="*/ 148 h 148"/>
                <a:gd name="T8" fmla="*/ 0 w 26"/>
                <a:gd name="T9" fmla="*/ 1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8">
                  <a:moveTo>
                    <a:pt x="0" y="16"/>
                  </a:moveTo>
                  <a:lnTo>
                    <a:pt x="26" y="0"/>
                  </a:lnTo>
                  <a:lnTo>
                    <a:pt x="26" y="133"/>
                  </a:lnTo>
                  <a:lnTo>
                    <a:pt x="0" y="1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37">
              <a:extLst>
                <a:ext uri="{FF2B5EF4-FFF2-40B4-BE49-F238E27FC236}">
                  <a16:creationId xmlns:a16="http://schemas.microsoft.com/office/drawing/2014/main" id="{FC1096BB-19CB-4B96-9ADE-AAA6BBF83A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37513" y="3721101"/>
              <a:ext cx="547688" cy="317500"/>
            </a:xfrm>
            <a:custGeom>
              <a:avLst/>
              <a:gdLst>
                <a:gd name="T0" fmla="*/ 0 w 345"/>
                <a:gd name="T1" fmla="*/ 15 h 200"/>
                <a:gd name="T2" fmla="*/ 26 w 345"/>
                <a:gd name="T3" fmla="*/ 0 h 200"/>
                <a:gd name="T4" fmla="*/ 345 w 345"/>
                <a:gd name="T5" fmla="*/ 184 h 200"/>
                <a:gd name="T6" fmla="*/ 319 w 345"/>
                <a:gd name="T7" fmla="*/ 200 h 200"/>
                <a:gd name="T8" fmla="*/ 0 w 345"/>
                <a:gd name="T9" fmla="*/ 1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200">
                  <a:moveTo>
                    <a:pt x="0" y="15"/>
                  </a:moveTo>
                  <a:lnTo>
                    <a:pt x="26" y="0"/>
                  </a:lnTo>
                  <a:lnTo>
                    <a:pt x="345" y="184"/>
                  </a:lnTo>
                  <a:lnTo>
                    <a:pt x="319" y="20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238">
              <a:extLst>
                <a:ext uri="{FF2B5EF4-FFF2-40B4-BE49-F238E27FC236}">
                  <a16:creationId xmlns:a16="http://schemas.microsoft.com/office/drawing/2014/main" id="{C0C60953-92E7-454E-BA9A-7E59104840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51788" y="3719514"/>
              <a:ext cx="676275" cy="749300"/>
            </a:xfrm>
            <a:custGeom>
              <a:avLst/>
              <a:gdLst>
                <a:gd name="T0" fmla="*/ 373 w 426"/>
                <a:gd name="T1" fmla="*/ 201 h 473"/>
                <a:gd name="T2" fmla="*/ 426 w 426"/>
                <a:gd name="T3" fmla="*/ 293 h 473"/>
                <a:gd name="T4" fmla="*/ 426 w 426"/>
                <a:gd name="T5" fmla="*/ 425 h 473"/>
                <a:gd name="T6" fmla="*/ 372 w 426"/>
                <a:gd name="T7" fmla="*/ 456 h 473"/>
                <a:gd name="T8" fmla="*/ 53 w 426"/>
                <a:gd name="T9" fmla="*/ 271 h 473"/>
                <a:gd name="T10" fmla="*/ 0 w 426"/>
                <a:gd name="T11" fmla="*/ 180 h 473"/>
                <a:gd name="T12" fmla="*/ 0 w 426"/>
                <a:gd name="T13" fmla="*/ 47 h 473"/>
                <a:gd name="T14" fmla="*/ 54 w 426"/>
                <a:gd name="T15" fmla="*/ 16 h 473"/>
                <a:gd name="T16" fmla="*/ 373 w 426"/>
                <a:gd name="T17" fmla="*/ 20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6" h="473">
                  <a:moveTo>
                    <a:pt x="373" y="201"/>
                  </a:moveTo>
                  <a:cubicBezTo>
                    <a:pt x="402" y="218"/>
                    <a:pt x="426" y="259"/>
                    <a:pt x="426" y="293"/>
                  </a:cubicBezTo>
                  <a:cubicBezTo>
                    <a:pt x="426" y="425"/>
                    <a:pt x="426" y="425"/>
                    <a:pt x="426" y="425"/>
                  </a:cubicBezTo>
                  <a:cubicBezTo>
                    <a:pt x="426" y="459"/>
                    <a:pt x="402" y="473"/>
                    <a:pt x="372" y="456"/>
                  </a:cubicBezTo>
                  <a:cubicBezTo>
                    <a:pt x="53" y="271"/>
                    <a:pt x="53" y="271"/>
                    <a:pt x="53" y="271"/>
                  </a:cubicBezTo>
                  <a:cubicBezTo>
                    <a:pt x="24" y="255"/>
                    <a:pt x="0" y="213"/>
                    <a:pt x="0" y="18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13"/>
                    <a:pt x="25" y="0"/>
                    <a:pt x="54" y="16"/>
                  </a:cubicBezTo>
                  <a:lnTo>
                    <a:pt x="373" y="20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239">
              <a:extLst>
                <a:ext uri="{FF2B5EF4-FFF2-40B4-BE49-F238E27FC236}">
                  <a16:creationId xmlns:a16="http://schemas.microsoft.com/office/drawing/2014/main" id="{B855BD61-A9CE-4403-8606-33F89FC830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43925" y="4013201"/>
              <a:ext cx="127000" cy="169863"/>
            </a:xfrm>
            <a:custGeom>
              <a:avLst/>
              <a:gdLst>
                <a:gd name="T0" fmla="*/ 0 w 80"/>
                <a:gd name="T1" fmla="*/ 16 h 108"/>
                <a:gd name="T2" fmla="*/ 26 w 80"/>
                <a:gd name="T3" fmla="*/ 0 h 108"/>
                <a:gd name="T4" fmla="*/ 79 w 80"/>
                <a:gd name="T5" fmla="*/ 92 h 108"/>
                <a:gd name="T6" fmla="*/ 53 w 80"/>
                <a:gd name="T7" fmla="*/ 108 h 108"/>
                <a:gd name="T8" fmla="*/ 0 w 80"/>
                <a:gd name="T9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8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56" y="17"/>
                    <a:pt x="80" y="59"/>
                    <a:pt x="79" y="92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3" y="74"/>
                    <a:pt x="29" y="33"/>
                    <a:pt x="0" y="16"/>
                  </a:cubicBezTo>
                  <a:close/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240">
              <a:extLst>
                <a:ext uri="{FF2B5EF4-FFF2-40B4-BE49-F238E27FC236}">
                  <a16:creationId xmlns:a16="http://schemas.microsoft.com/office/drawing/2014/main" id="{B3B846E0-D2EF-4A87-9D6A-F437D23133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43925" y="4013201"/>
              <a:ext cx="42863" cy="25400"/>
            </a:xfrm>
            <a:custGeom>
              <a:avLst/>
              <a:gdLst>
                <a:gd name="T0" fmla="*/ 0 w 27"/>
                <a:gd name="T1" fmla="*/ 16 h 16"/>
                <a:gd name="T2" fmla="*/ 26 w 27"/>
                <a:gd name="T3" fmla="*/ 0 h 16"/>
                <a:gd name="T4" fmla="*/ 27 w 27"/>
                <a:gd name="T5" fmla="*/ 1 h 16"/>
                <a:gd name="T6" fmla="*/ 1 w 27"/>
                <a:gd name="T7" fmla="*/ 16 h 16"/>
                <a:gd name="T8" fmla="*/ 0 w 27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1"/>
                    <a:pt x="27" y="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41">
              <a:extLst>
                <a:ext uri="{FF2B5EF4-FFF2-40B4-BE49-F238E27FC236}">
                  <a16:creationId xmlns:a16="http://schemas.microsoft.com/office/drawing/2014/main" id="{F31BC7BA-8495-4F44-B875-40CB814AA8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45513" y="4014789"/>
              <a:ext cx="44450" cy="25400"/>
            </a:xfrm>
            <a:custGeom>
              <a:avLst/>
              <a:gdLst>
                <a:gd name="T0" fmla="*/ 0 w 28"/>
                <a:gd name="T1" fmla="*/ 15 h 16"/>
                <a:gd name="T2" fmla="*/ 26 w 28"/>
                <a:gd name="T3" fmla="*/ 0 h 16"/>
                <a:gd name="T4" fmla="*/ 28 w 28"/>
                <a:gd name="T5" fmla="*/ 1 h 16"/>
                <a:gd name="T6" fmla="*/ 2 w 28"/>
                <a:gd name="T7" fmla="*/ 16 h 16"/>
                <a:gd name="T8" fmla="*/ 0 w 28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1"/>
                    <a:pt x="28" y="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5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242">
              <a:extLst>
                <a:ext uri="{FF2B5EF4-FFF2-40B4-BE49-F238E27FC236}">
                  <a16:creationId xmlns:a16="http://schemas.microsoft.com/office/drawing/2014/main" id="{4B0D26B1-E55A-45E5-A08F-DEFEEE0B43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48688" y="4016376"/>
              <a:ext cx="44450" cy="26988"/>
            </a:xfrm>
            <a:custGeom>
              <a:avLst/>
              <a:gdLst>
                <a:gd name="T0" fmla="*/ 0 w 28"/>
                <a:gd name="T1" fmla="*/ 15 h 17"/>
                <a:gd name="T2" fmla="*/ 26 w 28"/>
                <a:gd name="T3" fmla="*/ 0 h 17"/>
                <a:gd name="T4" fmla="*/ 28 w 28"/>
                <a:gd name="T5" fmla="*/ 2 h 17"/>
                <a:gd name="T6" fmla="*/ 2 w 28"/>
                <a:gd name="T7" fmla="*/ 17 h 17"/>
                <a:gd name="T8" fmla="*/ 0 w 28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8" y="1"/>
                    <a:pt x="28" y="2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6"/>
                    <a:pt x="1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43">
              <a:extLst>
                <a:ext uri="{FF2B5EF4-FFF2-40B4-BE49-F238E27FC236}">
                  <a16:creationId xmlns:a16="http://schemas.microsoft.com/office/drawing/2014/main" id="{1E507CA8-7CF8-436B-81AD-6FBE29BE2C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1863" y="4019551"/>
              <a:ext cx="46038" cy="26988"/>
            </a:xfrm>
            <a:custGeom>
              <a:avLst/>
              <a:gdLst>
                <a:gd name="T0" fmla="*/ 0 w 29"/>
                <a:gd name="T1" fmla="*/ 15 h 17"/>
                <a:gd name="T2" fmla="*/ 26 w 29"/>
                <a:gd name="T3" fmla="*/ 0 h 17"/>
                <a:gd name="T4" fmla="*/ 29 w 29"/>
                <a:gd name="T5" fmla="*/ 1 h 17"/>
                <a:gd name="T6" fmla="*/ 2 w 29"/>
                <a:gd name="T7" fmla="*/ 17 h 17"/>
                <a:gd name="T8" fmla="*/ 0 w 29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9" y="1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6"/>
                    <a:pt x="1" y="15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244">
              <a:extLst>
                <a:ext uri="{FF2B5EF4-FFF2-40B4-BE49-F238E27FC236}">
                  <a16:creationId xmlns:a16="http://schemas.microsoft.com/office/drawing/2014/main" id="{400B47D5-BFF9-4A7B-B833-C4B7579309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5038" y="4021139"/>
              <a:ext cx="46038" cy="26988"/>
            </a:xfrm>
            <a:custGeom>
              <a:avLst/>
              <a:gdLst>
                <a:gd name="T0" fmla="*/ 0 w 29"/>
                <a:gd name="T1" fmla="*/ 16 h 17"/>
                <a:gd name="T2" fmla="*/ 27 w 29"/>
                <a:gd name="T3" fmla="*/ 0 h 17"/>
                <a:gd name="T4" fmla="*/ 29 w 29"/>
                <a:gd name="T5" fmla="*/ 2 h 17"/>
                <a:gd name="T6" fmla="*/ 3 w 29"/>
                <a:gd name="T7" fmla="*/ 17 h 17"/>
                <a:gd name="T8" fmla="*/ 0 w 29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0" y="16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8" y="1"/>
                    <a:pt x="29" y="2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7"/>
                    <a:pt x="1" y="16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45">
              <a:extLst>
                <a:ext uri="{FF2B5EF4-FFF2-40B4-BE49-F238E27FC236}">
                  <a16:creationId xmlns:a16="http://schemas.microsoft.com/office/drawing/2014/main" id="{0CAB55C6-1D57-44DE-A3AE-8874C592A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9800" y="4024314"/>
              <a:ext cx="44450" cy="26988"/>
            </a:xfrm>
            <a:custGeom>
              <a:avLst/>
              <a:gdLst>
                <a:gd name="T0" fmla="*/ 0 w 28"/>
                <a:gd name="T1" fmla="*/ 15 h 17"/>
                <a:gd name="T2" fmla="*/ 26 w 28"/>
                <a:gd name="T3" fmla="*/ 0 h 17"/>
                <a:gd name="T4" fmla="*/ 28 w 28"/>
                <a:gd name="T5" fmla="*/ 2 h 17"/>
                <a:gd name="T6" fmla="*/ 2 w 28"/>
                <a:gd name="T7" fmla="*/ 17 h 17"/>
                <a:gd name="T8" fmla="*/ 0 w 28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8" y="1"/>
                    <a:pt x="28" y="2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246">
              <a:extLst>
                <a:ext uri="{FF2B5EF4-FFF2-40B4-BE49-F238E27FC236}">
                  <a16:creationId xmlns:a16="http://schemas.microsoft.com/office/drawing/2014/main" id="{6BA30C1C-8CFA-42D2-831A-FE5CAD3C62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62975" y="4027489"/>
              <a:ext cx="46038" cy="26988"/>
            </a:xfrm>
            <a:custGeom>
              <a:avLst/>
              <a:gdLst>
                <a:gd name="T0" fmla="*/ 0 w 29"/>
                <a:gd name="T1" fmla="*/ 15 h 17"/>
                <a:gd name="T2" fmla="*/ 26 w 29"/>
                <a:gd name="T3" fmla="*/ 0 h 17"/>
                <a:gd name="T4" fmla="*/ 29 w 29"/>
                <a:gd name="T5" fmla="*/ 2 h 17"/>
                <a:gd name="T6" fmla="*/ 2 w 29"/>
                <a:gd name="T7" fmla="*/ 17 h 17"/>
                <a:gd name="T8" fmla="*/ 0 w 29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8" y="1"/>
                    <a:pt x="29" y="2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1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47">
              <a:extLst>
                <a:ext uri="{FF2B5EF4-FFF2-40B4-BE49-F238E27FC236}">
                  <a16:creationId xmlns:a16="http://schemas.microsoft.com/office/drawing/2014/main" id="{18F0787F-E123-4D66-A53F-B56BCB0CCF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66150" y="4030664"/>
              <a:ext cx="46038" cy="26988"/>
            </a:xfrm>
            <a:custGeom>
              <a:avLst/>
              <a:gdLst>
                <a:gd name="T0" fmla="*/ 0 w 29"/>
                <a:gd name="T1" fmla="*/ 15 h 17"/>
                <a:gd name="T2" fmla="*/ 27 w 29"/>
                <a:gd name="T3" fmla="*/ 0 h 17"/>
                <a:gd name="T4" fmla="*/ 29 w 29"/>
                <a:gd name="T5" fmla="*/ 2 h 17"/>
                <a:gd name="T6" fmla="*/ 3 w 29"/>
                <a:gd name="T7" fmla="*/ 17 h 17"/>
                <a:gd name="T8" fmla="*/ 0 w 29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8" y="1"/>
                    <a:pt x="28" y="1"/>
                    <a:pt x="29" y="2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7"/>
                    <a:pt x="1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248">
              <a:extLst>
                <a:ext uri="{FF2B5EF4-FFF2-40B4-BE49-F238E27FC236}">
                  <a16:creationId xmlns:a16="http://schemas.microsoft.com/office/drawing/2014/main" id="{D5415253-A594-42D8-AA11-94429E3FB0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70913" y="4033839"/>
              <a:ext cx="44450" cy="28575"/>
            </a:xfrm>
            <a:custGeom>
              <a:avLst/>
              <a:gdLst>
                <a:gd name="T0" fmla="*/ 0 w 28"/>
                <a:gd name="T1" fmla="*/ 15 h 18"/>
                <a:gd name="T2" fmla="*/ 26 w 28"/>
                <a:gd name="T3" fmla="*/ 0 h 18"/>
                <a:gd name="T4" fmla="*/ 28 w 28"/>
                <a:gd name="T5" fmla="*/ 2 h 18"/>
                <a:gd name="T6" fmla="*/ 2 w 28"/>
                <a:gd name="T7" fmla="*/ 18 h 18"/>
                <a:gd name="T8" fmla="*/ 0 w 2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8" y="2"/>
                    <a:pt x="28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49">
              <a:extLst>
                <a:ext uri="{FF2B5EF4-FFF2-40B4-BE49-F238E27FC236}">
                  <a16:creationId xmlns:a16="http://schemas.microsoft.com/office/drawing/2014/main" id="{C402D99C-0AFF-4842-8E19-0755A09A04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74088" y="4037014"/>
              <a:ext cx="44450" cy="28575"/>
            </a:xfrm>
            <a:custGeom>
              <a:avLst/>
              <a:gdLst>
                <a:gd name="T0" fmla="*/ 0 w 28"/>
                <a:gd name="T1" fmla="*/ 16 h 18"/>
                <a:gd name="T2" fmla="*/ 26 w 28"/>
                <a:gd name="T3" fmla="*/ 0 h 18"/>
                <a:gd name="T4" fmla="*/ 28 w 28"/>
                <a:gd name="T5" fmla="*/ 3 h 18"/>
                <a:gd name="T6" fmla="*/ 2 w 28"/>
                <a:gd name="T7" fmla="*/ 18 h 18"/>
                <a:gd name="T8" fmla="*/ 0 w 28"/>
                <a:gd name="T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8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8" y="2"/>
                    <a:pt x="28" y="3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7"/>
                    <a:pt x="1" y="16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250">
              <a:extLst>
                <a:ext uri="{FF2B5EF4-FFF2-40B4-BE49-F238E27FC236}">
                  <a16:creationId xmlns:a16="http://schemas.microsoft.com/office/drawing/2014/main" id="{F64F243F-8693-4F6C-B700-CD748850FE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77263" y="4041776"/>
              <a:ext cx="46038" cy="26988"/>
            </a:xfrm>
            <a:custGeom>
              <a:avLst/>
              <a:gdLst>
                <a:gd name="T0" fmla="*/ 0 w 29"/>
                <a:gd name="T1" fmla="*/ 15 h 17"/>
                <a:gd name="T2" fmla="*/ 26 w 29"/>
                <a:gd name="T3" fmla="*/ 0 h 17"/>
                <a:gd name="T4" fmla="*/ 29 w 29"/>
                <a:gd name="T5" fmla="*/ 2 h 17"/>
                <a:gd name="T6" fmla="*/ 2 w 29"/>
                <a:gd name="T7" fmla="*/ 17 h 17"/>
                <a:gd name="T8" fmla="*/ 0 w 29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9" y="2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6"/>
                    <a:pt x="1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251">
              <a:extLst>
                <a:ext uri="{FF2B5EF4-FFF2-40B4-BE49-F238E27FC236}">
                  <a16:creationId xmlns:a16="http://schemas.microsoft.com/office/drawing/2014/main" id="{159420FF-90B8-4B0F-85B8-580E86EC04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0438" y="4044951"/>
              <a:ext cx="46038" cy="28575"/>
            </a:xfrm>
            <a:custGeom>
              <a:avLst/>
              <a:gdLst>
                <a:gd name="T0" fmla="*/ 0 w 29"/>
                <a:gd name="T1" fmla="*/ 15 h 18"/>
                <a:gd name="T2" fmla="*/ 27 w 29"/>
                <a:gd name="T3" fmla="*/ 0 h 18"/>
                <a:gd name="T4" fmla="*/ 29 w 29"/>
                <a:gd name="T5" fmla="*/ 2 h 18"/>
                <a:gd name="T6" fmla="*/ 2 w 29"/>
                <a:gd name="T7" fmla="*/ 18 h 18"/>
                <a:gd name="T8" fmla="*/ 0 w 29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8" y="1"/>
                    <a:pt x="29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7"/>
                    <a:pt x="1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252">
              <a:extLst>
                <a:ext uri="{FF2B5EF4-FFF2-40B4-BE49-F238E27FC236}">
                  <a16:creationId xmlns:a16="http://schemas.microsoft.com/office/drawing/2014/main" id="{98E9FEB3-543D-4B9E-8DEE-B1FF546C32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3613" y="4048126"/>
              <a:ext cx="46038" cy="28575"/>
            </a:xfrm>
            <a:custGeom>
              <a:avLst/>
              <a:gdLst>
                <a:gd name="T0" fmla="*/ 0 w 29"/>
                <a:gd name="T1" fmla="*/ 16 h 18"/>
                <a:gd name="T2" fmla="*/ 27 w 29"/>
                <a:gd name="T3" fmla="*/ 0 h 18"/>
                <a:gd name="T4" fmla="*/ 29 w 29"/>
                <a:gd name="T5" fmla="*/ 3 h 18"/>
                <a:gd name="T6" fmla="*/ 2 w 29"/>
                <a:gd name="T7" fmla="*/ 18 h 18"/>
                <a:gd name="T8" fmla="*/ 0 w 29"/>
                <a:gd name="T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0" y="16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8" y="2"/>
                    <a:pt x="29" y="3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7"/>
                    <a:pt x="1" y="16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53">
              <a:extLst>
                <a:ext uri="{FF2B5EF4-FFF2-40B4-BE49-F238E27FC236}">
                  <a16:creationId xmlns:a16="http://schemas.microsoft.com/office/drawing/2014/main" id="{F6D064C1-9710-4143-9E3F-3106CB3CFE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6788" y="4052889"/>
              <a:ext cx="46038" cy="28575"/>
            </a:xfrm>
            <a:custGeom>
              <a:avLst/>
              <a:gdLst>
                <a:gd name="T0" fmla="*/ 0 w 29"/>
                <a:gd name="T1" fmla="*/ 15 h 18"/>
                <a:gd name="T2" fmla="*/ 27 w 29"/>
                <a:gd name="T3" fmla="*/ 0 h 18"/>
                <a:gd name="T4" fmla="*/ 29 w 29"/>
                <a:gd name="T5" fmla="*/ 3 h 18"/>
                <a:gd name="T6" fmla="*/ 3 w 29"/>
                <a:gd name="T7" fmla="*/ 18 h 18"/>
                <a:gd name="T8" fmla="*/ 0 w 29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8" y="2"/>
                    <a:pt x="29" y="3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7"/>
                    <a:pt x="1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254">
              <a:extLst>
                <a:ext uri="{FF2B5EF4-FFF2-40B4-BE49-F238E27FC236}">
                  <a16:creationId xmlns:a16="http://schemas.microsoft.com/office/drawing/2014/main" id="{3A90109D-5C53-430F-B65F-F622DDC3FC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1550" y="4057651"/>
              <a:ext cx="46038" cy="31750"/>
            </a:xfrm>
            <a:custGeom>
              <a:avLst/>
              <a:gdLst>
                <a:gd name="T0" fmla="*/ 0 w 29"/>
                <a:gd name="T1" fmla="*/ 15 h 20"/>
                <a:gd name="T2" fmla="*/ 26 w 29"/>
                <a:gd name="T3" fmla="*/ 0 h 20"/>
                <a:gd name="T4" fmla="*/ 29 w 29"/>
                <a:gd name="T5" fmla="*/ 5 h 20"/>
                <a:gd name="T6" fmla="*/ 3 w 29"/>
                <a:gd name="T7" fmla="*/ 20 h 20"/>
                <a:gd name="T8" fmla="*/ 0 w 29"/>
                <a:gd name="T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0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2"/>
                    <a:pt x="28" y="3"/>
                    <a:pt x="29" y="5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18"/>
                    <a:pt x="1" y="17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55">
              <a:extLst>
                <a:ext uri="{FF2B5EF4-FFF2-40B4-BE49-F238E27FC236}">
                  <a16:creationId xmlns:a16="http://schemas.microsoft.com/office/drawing/2014/main" id="{DA309AF8-0D41-470E-A065-D070280AB9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6313" y="4065589"/>
              <a:ext cx="47625" cy="31750"/>
            </a:xfrm>
            <a:custGeom>
              <a:avLst/>
              <a:gdLst>
                <a:gd name="T0" fmla="*/ 0 w 30"/>
                <a:gd name="T1" fmla="*/ 15 h 21"/>
                <a:gd name="T2" fmla="*/ 26 w 30"/>
                <a:gd name="T3" fmla="*/ 0 h 21"/>
                <a:gd name="T4" fmla="*/ 30 w 30"/>
                <a:gd name="T5" fmla="*/ 6 h 21"/>
                <a:gd name="T6" fmla="*/ 4 w 30"/>
                <a:gd name="T7" fmla="*/ 21 h 21"/>
                <a:gd name="T8" fmla="*/ 0 w 30"/>
                <a:gd name="T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1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8" y="2"/>
                    <a:pt x="29" y="4"/>
                    <a:pt x="30" y="6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19"/>
                    <a:pt x="1" y="17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256">
              <a:extLst>
                <a:ext uri="{FF2B5EF4-FFF2-40B4-BE49-F238E27FC236}">
                  <a16:creationId xmlns:a16="http://schemas.microsoft.com/office/drawing/2014/main" id="{020B5A5A-9783-4EE3-817B-9EF37EE311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02663" y="4075114"/>
              <a:ext cx="46038" cy="30163"/>
            </a:xfrm>
            <a:custGeom>
              <a:avLst/>
              <a:gdLst>
                <a:gd name="T0" fmla="*/ 0 w 29"/>
                <a:gd name="T1" fmla="*/ 15 h 20"/>
                <a:gd name="T2" fmla="*/ 26 w 29"/>
                <a:gd name="T3" fmla="*/ 0 h 20"/>
                <a:gd name="T4" fmla="*/ 29 w 29"/>
                <a:gd name="T5" fmla="*/ 5 h 20"/>
                <a:gd name="T6" fmla="*/ 3 w 29"/>
                <a:gd name="T7" fmla="*/ 20 h 20"/>
                <a:gd name="T8" fmla="*/ 0 w 29"/>
                <a:gd name="T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0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2"/>
                    <a:pt x="28" y="3"/>
                    <a:pt x="29" y="5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1" y="17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257">
              <a:extLst>
                <a:ext uri="{FF2B5EF4-FFF2-40B4-BE49-F238E27FC236}">
                  <a16:creationId xmlns:a16="http://schemas.microsoft.com/office/drawing/2014/main" id="{18699284-29CB-4CC1-B8C7-F335CCAD14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07425" y="4083051"/>
              <a:ext cx="44450" cy="26988"/>
            </a:xfrm>
            <a:custGeom>
              <a:avLst/>
              <a:gdLst>
                <a:gd name="T0" fmla="*/ 0 w 28"/>
                <a:gd name="T1" fmla="*/ 15 h 18"/>
                <a:gd name="T2" fmla="*/ 26 w 28"/>
                <a:gd name="T3" fmla="*/ 0 h 18"/>
                <a:gd name="T4" fmla="*/ 28 w 28"/>
                <a:gd name="T5" fmla="*/ 3 h 18"/>
                <a:gd name="T6" fmla="*/ 1 w 28"/>
                <a:gd name="T7" fmla="*/ 18 h 18"/>
                <a:gd name="T8" fmla="*/ 0 w 2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7" y="2"/>
                    <a:pt x="28" y="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258">
              <a:extLst>
                <a:ext uri="{FF2B5EF4-FFF2-40B4-BE49-F238E27FC236}">
                  <a16:creationId xmlns:a16="http://schemas.microsoft.com/office/drawing/2014/main" id="{403A4F4D-9E1E-49F2-BC57-CEAB69B734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09013" y="4087814"/>
              <a:ext cx="44450" cy="26988"/>
            </a:xfrm>
            <a:custGeom>
              <a:avLst/>
              <a:gdLst>
                <a:gd name="T0" fmla="*/ 0 w 28"/>
                <a:gd name="T1" fmla="*/ 15 h 18"/>
                <a:gd name="T2" fmla="*/ 27 w 28"/>
                <a:gd name="T3" fmla="*/ 0 h 18"/>
                <a:gd name="T4" fmla="*/ 28 w 28"/>
                <a:gd name="T5" fmla="*/ 3 h 18"/>
                <a:gd name="T6" fmla="*/ 2 w 28"/>
                <a:gd name="T7" fmla="*/ 18 h 18"/>
                <a:gd name="T8" fmla="*/ 0 w 2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8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8" y="2"/>
                    <a:pt x="28" y="3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7"/>
                    <a:pt x="1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259">
              <a:extLst>
                <a:ext uri="{FF2B5EF4-FFF2-40B4-BE49-F238E27FC236}">
                  <a16:creationId xmlns:a16="http://schemas.microsoft.com/office/drawing/2014/main" id="{8882C6BE-83E9-4EF9-B2D9-412D6B8B18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12188" y="4090989"/>
              <a:ext cx="42863" cy="28575"/>
            </a:xfrm>
            <a:custGeom>
              <a:avLst/>
              <a:gdLst>
                <a:gd name="T0" fmla="*/ 0 w 27"/>
                <a:gd name="T1" fmla="*/ 15 h 18"/>
                <a:gd name="T2" fmla="*/ 26 w 27"/>
                <a:gd name="T3" fmla="*/ 0 h 18"/>
                <a:gd name="T4" fmla="*/ 27 w 27"/>
                <a:gd name="T5" fmla="*/ 2 h 18"/>
                <a:gd name="T6" fmla="*/ 1 w 27"/>
                <a:gd name="T7" fmla="*/ 18 h 18"/>
                <a:gd name="T8" fmla="*/ 0 w 27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7" y="2"/>
                    <a:pt x="27" y="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260">
              <a:extLst>
                <a:ext uri="{FF2B5EF4-FFF2-40B4-BE49-F238E27FC236}">
                  <a16:creationId xmlns:a16="http://schemas.microsoft.com/office/drawing/2014/main" id="{C5FA955C-C0E5-4A4D-B356-430AF508EB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13775" y="4094164"/>
              <a:ext cx="42863" cy="28575"/>
            </a:xfrm>
            <a:custGeom>
              <a:avLst/>
              <a:gdLst>
                <a:gd name="T0" fmla="*/ 0 w 27"/>
                <a:gd name="T1" fmla="*/ 16 h 18"/>
                <a:gd name="T2" fmla="*/ 26 w 27"/>
                <a:gd name="T3" fmla="*/ 0 h 18"/>
                <a:gd name="T4" fmla="*/ 27 w 27"/>
                <a:gd name="T5" fmla="*/ 3 h 18"/>
                <a:gd name="T6" fmla="*/ 1 w 27"/>
                <a:gd name="T7" fmla="*/ 18 h 18"/>
                <a:gd name="T8" fmla="*/ 0 w 27"/>
                <a:gd name="T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7" y="2"/>
                    <a:pt x="27" y="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0" y="17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261">
              <a:extLst>
                <a:ext uri="{FF2B5EF4-FFF2-40B4-BE49-F238E27FC236}">
                  <a16:creationId xmlns:a16="http://schemas.microsoft.com/office/drawing/2014/main" id="{DB108717-AF1A-4CB8-A513-7F88A914A0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15363" y="4098926"/>
              <a:ext cx="42863" cy="28575"/>
            </a:xfrm>
            <a:custGeom>
              <a:avLst/>
              <a:gdLst>
                <a:gd name="T0" fmla="*/ 0 w 27"/>
                <a:gd name="T1" fmla="*/ 15 h 18"/>
                <a:gd name="T2" fmla="*/ 26 w 27"/>
                <a:gd name="T3" fmla="*/ 0 h 18"/>
                <a:gd name="T4" fmla="*/ 27 w 27"/>
                <a:gd name="T5" fmla="*/ 3 h 18"/>
                <a:gd name="T6" fmla="*/ 1 w 27"/>
                <a:gd name="T7" fmla="*/ 18 h 18"/>
                <a:gd name="T8" fmla="*/ 0 w 27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7" y="2"/>
                    <a:pt x="27" y="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262">
              <a:extLst>
                <a:ext uri="{FF2B5EF4-FFF2-40B4-BE49-F238E27FC236}">
                  <a16:creationId xmlns:a16="http://schemas.microsoft.com/office/drawing/2014/main" id="{F23F4D06-81AD-43F8-8730-12867DFE61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16950" y="4103689"/>
              <a:ext cx="42863" cy="28575"/>
            </a:xfrm>
            <a:custGeom>
              <a:avLst/>
              <a:gdLst>
                <a:gd name="T0" fmla="*/ 0 w 27"/>
                <a:gd name="T1" fmla="*/ 15 h 18"/>
                <a:gd name="T2" fmla="*/ 26 w 27"/>
                <a:gd name="T3" fmla="*/ 0 h 18"/>
                <a:gd name="T4" fmla="*/ 27 w 27"/>
                <a:gd name="T5" fmla="*/ 2 h 18"/>
                <a:gd name="T6" fmla="*/ 1 w 27"/>
                <a:gd name="T7" fmla="*/ 18 h 18"/>
                <a:gd name="T8" fmla="*/ 0 w 27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1"/>
                    <a:pt x="27" y="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263">
              <a:extLst>
                <a:ext uri="{FF2B5EF4-FFF2-40B4-BE49-F238E27FC236}">
                  <a16:creationId xmlns:a16="http://schemas.microsoft.com/office/drawing/2014/main" id="{8DECEE53-1237-4261-ACE8-04807AEF42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18538" y="4106864"/>
              <a:ext cx="42863" cy="28575"/>
            </a:xfrm>
            <a:custGeom>
              <a:avLst/>
              <a:gdLst>
                <a:gd name="T0" fmla="*/ 0 w 27"/>
                <a:gd name="T1" fmla="*/ 16 h 18"/>
                <a:gd name="T2" fmla="*/ 26 w 27"/>
                <a:gd name="T3" fmla="*/ 0 h 18"/>
                <a:gd name="T4" fmla="*/ 27 w 27"/>
                <a:gd name="T5" fmla="*/ 3 h 18"/>
                <a:gd name="T6" fmla="*/ 1 w 27"/>
                <a:gd name="T7" fmla="*/ 18 h 18"/>
                <a:gd name="T8" fmla="*/ 0 w 27"/>
                <a:gd name="T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7" y="2"/>
                    <a:pt x="27" y="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0" y="16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264">
              <a:extLst>
                <a:ext uri="{FF2B5EF4-FFF2-40B4-BE49-F238E27FC236}">
                  <a16:creationId xmlns:a16="http://schemas.microsoft.com/office/drawing/2014/main" id="{36DA86CB-71E2-4135-824F-CF779A8C7F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0125" y="4111626"/>
              <a:ext cx="42863" cy="28575"/>
            </a:xfrm>
            <a:custGeom>
              <a:avLst/>
              <a:gdLst>
                <a:gd name="T0" fmla="*/ 0 w 27"/>
                <a:gd name="T1" fmla="*/ 15 h 18"/>
                <a:gd name="T2" fmla="*/ 26 w 27"/>
                <a:gd name="T3" fmla="*/ 0 h 18"/>
                <a:gd name="T4" fmla="*/ 27 w 27"/>
                <a:gd name="T5" fmla="*/ 3 h 18"/>
                <a:gd name="T6" fmla="*/ 1 w 27"/>
                <a:gd name="T7" fmla="*/ 18 h 18"/>
                <a:gd name="T8" fmla="*/ 0 w 27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7" y="2"/>
                    <a:pt x="27" y="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65">
              <a:extLst>
                <a:ext uri="{FF2B5EF4-FFF2-40B4-BE49-F238E27FC236}">
                  <a16:creationId xmlns:a16="http://schemas.microsoft.com/office/drawing/2014/main" id="{75EBF509-AF63-42F4-88C6-C13D9C8CE6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1713" y="4116389"/>
              <a:ext cx="42863" cy="28575"/>
            </a:xfrm>
            <a:custGeom>
              <a:avLst/>
              <a:gdLst>
                <a:gd name="T0" fmla="*/ 0 w 27"/>
                <a:gd name="T1" fmla="*/ 15 h 18"/>
                <a:gd name="T2" fmla="*/ 26 w 27"/>
                <a:gd name="T3" fmla="*/ 0 h 18"/>
                <a:gd name="T4" fmla="*/ 27 w 27"/>
                <a:gd name="T5" fmla="*/ 2 h 18"/>
                <a:gd name="T6" fmla="*/ 1 w 27"/>
                <a:gd name="T7" fmla="*/ 18 h 18"/>
                <a:gd name="T8" fmla="*/ 0 w 27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7" y="2"/>
                    <a:pt x="27" y="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266">
              <a:extLst>
                <a:ext uri="{FF2B5EF4-FFF2-40B4-BE49-F238E27FC236}">
                  <a16:creationId xmlns:a16="http://schemas.microsoft.com/office/drawing/2014/main" id="{6AB12798-3978-4C8B-9B99-982A5E9276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3300" y="4119564"/>
              <a:ext cx="42863" cy="30163"/>
            </a:xfrm>
            <a:custGeom>
              <a:avLst/>
              <a:gdLst>
                <a:gd name="T0" fmla="*/ 0 w 27"/>
                <a:gd name="T1" fmla="*/ 16 h 19"/>
                <a:gd name="T2" fmla="*/ 26 w 27"/>
                <a:gd name="T3" fmla="*/ 0 h 19"/>
                <a:gd name="T4" fmla="*/ 27 w 27"/>
                <a:gd name="T5" fmla="*/ 3 h 19"/>
                <a:gd name="T6" fmla="*/ 0 w 27"/>
                <a:gd name="T7" fmla="*/ 19 h 19"/>
                <a:gd name="T8" fmla="*/ 0 w 27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9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7" y="2"/>
                    <a:pt x="27" y="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0" y="17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267">
              <a:extLst>
                <a:ext uri="{FF2B5EF4-FFF2-40B4-BE49-F238E27FC236}">
                  <a16:creationId xmlns:a16="http://schemas.microsoft.com/office/drawing/2014/main" id="{FDD8CD2D-68EC-415F-8FF0-6CA737B423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3300" y="4124326"/>
              <a:ext cx="42863" cy="28575"/>
            </a:xfrm>
            <a:custGeom>
              <a:avLst/>
              <a:gdLst>
                <a:gd name="T0" fmla="*/ 0 w 27"/>
                <a:gd name="T1" fmla="*/ 16 h 18"/>
                <a:gd name="T2" fmla="*/ 27 w 27"/>
                <a:gd name="T3" fmla="*/ 0 h 18"/>
                <a:gd name="T4" fmla="*/ 27 w 27"/>
                <a:gd name="T5" fmla="*/ 3 h 18"/>
                <a:gd name="T6" fmla="*/ 1 w 27"/>
                <a:gd name="T7" fmla="*/ 18 h 18"/>
                <a:gd name="T8" fmla="*/ 0 w 27"/>
                <a:gd name="T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6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7" y="2"/>
                    <a:pt x="27" y="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7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268">
              <a:extLst>
                <a:ext uri="{FF2B5EF4-FFF2-40B4-BE49-F238E27FC236}">
                  <a16:creationId xmlns:a16="http://schemas.microsoft.com/office/drawing/2014/main" id="{E090959A-4E02-49B3-8344-9F2982F04F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4888" y="4129089"/>
              <a:ext cx="42863" cy="28575"/>
            </a:xfrm>
            <a:custGeom>
              <a:avLst/>
              <a:gdLst>
                <a:gd name="T0" fmla="*/ 0 w 27"/>
                <a:gd name="T1" fmla="*/ 15 h 18"/>
                <a:gd name="T2" fmla="*/ 26 w 27"/>
                <a:gd name="T3" fmla="*/ 0 h 18"/>
                <a:gd name="T4" fmla="*/ 27 w 27"/>
                <a:gd name="T5" fmla="*/ 3 h 18"/>
                <a:gd name="T6" fmla="*/ 1 w 27"/>
                <a:gd name="T7" fmla="*/ 18 h 18"/>
                <a:gd name="T8" fmla="*/ 0 w 27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7" y="2"/>
                    <a:pt x="27" y="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270">
              <a:extLst>
                <a:ext uri="{FF2B5EF4-FFF2-40B4-BE49-F238E27FC236}">
                  <a16:creationId xmlns:a16="http://schemas.microsoft.com/office/drawing/2014/main" id="{14DAC38F-22F7-40AC-B6F2-1BA162FF04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6475" y="4133851"/>
              <a:ext cx="41275" cy="28575"/>
            </a:xfrm>
            <a:custGeom>
              <a:avLst/>
              <a:gdLst>
                <a:gd name="T0" fmla="*/ 0 w 26"/>
                <a:gd name="T1" fmla="*/ 15 h 18"/>
                <a:gd name="T2" fmla="*/ 26 w 26"/>
                <a:gd name="T3" fmla="*/ 0 h 18"/>
                <a:gd name="T4" fmla="*/ 26 w 26"/>
                <a:gd name="T5" fmla="*/ 3 h 18"/>
                <a:gd name="T6" fmla="*/ 0 w 26"/>
                <a:gd name="T7" fmla="*/ 18 h 18"/>
                <a:gd name="T8" fmla="*/ 0 w 26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2"/>
                    <a:pt x="26" y="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271">
              <a:extLst>
                <a:ext uri="{FF2B5EF4-FFF2-40B4-BE49-F238E27FC236}">
                  <a16:creationId xmlns:a16="http://schemas.microsoft.com/office/drawing/2014/main" id="{48C7AE8E-DAAA-4E75-9B3A-162437E86B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6475" y="4138613"/>
              <a:ext cx="42863" cy="28575"/>
            </a:xfrm>
            <a:custGeom>
              <a:avLst/>
              <a:gdLst>
                <a:gd name="T0" fmla="*/ 0 w 27"/>
                <a:gd name="T1" fmla="*/ 15 h 18"/>
                <a:gd name="T2" fmla="*/ 26 w 27"/>
                <a:gd name="T3" fmla="*/ 0 h 18"/>
                <a:gd name="T4" fmla="*/ 27 w 27"/>
                <a:gd name="T5" fmla="*/ 2 h 18"/>
                <a:gd name="T6" fmla="*/ 0 w 27"/>
                <a:gd name="T7" fmla="*/ 18 h 18"/>
                <a:gd name="T8" fmla="*/ 0 w 27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1"/>
                    <a:pt x="27" y="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272">
              <a:extLst>
                <a:ext uri="{FF2B5EF4-FFF2-40B4-BE49-F238E27FC236}">
                  <a16:creationId xmlns:a16="http://schemas.microsoft.com/office/drawing/2014/main" id="{39DD58B2-A675-4FE4-9D37-4BD376FA35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6475" y="4141788"/>
              <a:ext cx="42863" cy="28575"/>
            </a:xfrm>
            <a:custGeom>
              <a:avLst/>
              <a:gdLst>
                <a:gd name="T0" fmla="*/ 0 w 27"/>
                <a:gd name="T1" fmla="*/ 16 h 18"/>
                <a:gd name="T2" fmla="*/ 27 w 27"/>
                <a:gd name="T3" fmla="*/ 0 h 18"/>
                <a:gd name="T4" fmla="*/ 27 w 27"/>
                <a:gd name="T5" fmla="*/ 3 h 18"/>
                <a:gd name="T6" fmla="*/ 1 w 27"/>
                <a:gd name="T7" fmla="*/ 18 h 18"/>
                <a:gd name="T8" fmla="*/ 0 w 27"/>
                <a:gd name="T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6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7" y="2"/>
                    <a:pt x="27" y="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0" y="16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273">
              <a:extLst>
                <a:ext uri="{FF2B5EF4-FFF2-40B4-BE49-F238E27FC236}">
                  <a16:creationId xmlns:a16="http://schemas.microsoft.com/office/drawing/2014/main" id="{386B8E7F-C3E1-4FBA-8A7E-C03049F4DD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8063" y="4146551"/>
              <a:ext cx="41275" cy="28575"/>
            </a:xfrm>
            <a:custGeom>
              <a:avLst/>
              <a:gdLst>
                <a:gd name="T0" fmla="*/ 0 w 26"/>
                <a:gd name="T1" fmla="*/ 15 h 18"/>
                <a:gd name="T2" fmla="*/ 26 w 26"/>
                <a:gd name="T3" fmla="*/ 0 h 18"/>
                <a:gd name="T4" fmla="*/ 26 w 26"/>
                <a:gd name="T5" fmla="*/ 2 h 18"/>
                <a:gd name="T6" fmla="*/ 0 w 26"/>
                <a:gd name="T7" fmla="*/ 18 h 18"/>
                <a:gd name="T8" fmla="*/ 0 w 26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6" y="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274">
              <a:extLst>
                <a:ext uri="{FF2B5EF4-FFF2-40B4-BE49-F238E27FC236}">
                  <a16:creationId xmlns:a16="http://schemas.microsoft.com/office/drawing/2014/main" id="{9A0A1B33-5EB2-474C-959A-705A7EB0CC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8063" y="4149726"/>
              <a:ext cx="41275" cy="28575"/>
            </a:xfrm>
            <a:custGeom>
              <a:avLst/>
              <a:gdLst>
                <a:gd name="T0" fmla="*/ 0 w 26"/>
                <a:gd name="T1" fmla="*/ 16 h 18"/>
                <a:gd name="T2" fmla="*/ 26 w 26"/>
                <a:gd name="T3" fmla="*/ 0 h 18"/>
                <a:gd name="T4" fmla="*/ 26 w 26"/>
                <a:gd name="T5" fmla="*/ 3 h 18"/>
                <a:gd name="T6" fmla="*/ 0 w 26"/>
                <a:gd name="T7" fmla="*/ 18 h 18"/>
                <a:gd name="T8" fmla="*/ 0 w 26"/>
                <a:gd name="T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2"/>
                    <a:pt x="26" y="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7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275">
              <a:extLst>
                <a:ext uri="{FF2B5EF4-FFF2-40B4-BE49-F238E27FC236}">
                  <a16:creationId xmlns:a16="http://schemas.microsoft.com/office/drawing/2014/main" id="{289B8C33-6259-4B67-9A28-F288BBC0CB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8063" y="4154488"/>
              <a:ext cx="41275" cy="28575"/>
            </a:xfrm>
            <a:custGeom>
              <a:avLst/>
              <a:gdLst>
                <a:gd name="T0" fmla="*/ 0 w 26"/>
                <a:gd name="T1" fmla="*/ 15 h 18"/>
                <a:gd name="T2" fmla="*/ 26 w 26"/>
                <a:gd name="T3" fmla="*/ 0 h 18"/>
                <a:gd name="T4" fmla="*/ 26 w 26"/>
                <a:gd name="T5" fmla="*/ 2 h 18"/>
                <a:gd name="T6" fmla="*/ 0 w 26"/>
                <a:gd name="T7" fmla="*/ 18 h 18"/>
                <a:gd name="T8" fmla="*/ 0 w 26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6" y="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070474" y="2038012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070474" y="4344248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70474" y="4047977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E676C76-E9CD-4BEB-9B8F-FB33FE071260}"/>
              </a:ext>
            </a:extLst>
          </p:cNvPr>
          <p:cNvGrpSpPr/>
          <p:nvPr userDrawn="1"/>
        </p:nvGrpSpPr>
        <p:grpSpPr>
          <a:xfrm>
            <a:off x="2344897" y="1390058"/>
            <a:ext cx="2725577" cy="3490956"/>
            <a:chOff x="2964023" y="793158"/>
            <a:chExt cx="2725577" cy="3490956"/>
          </a:xfrm>
        </p:grpSpPr>
        <p:sp>
          <p:nvSpPr>
            <p:cNvPr id="56" name="Freeform 73">
              <a:extLst>
                <a:ext uri="{FF2B5EF4-FFF2-40B4-BE49-F238E27FC236}">
                  <a16:creationId xmlns:a16="http://schemas.microsoft.com/office/drawing/2014/main" id="{FD44C14A-F4FE-4013-B811-A77781CF2B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7003" y="793158"/>
              <a:ext cx="2002597" cy="2964758"/>
            </a:xfrm>
            <a:custGeom>
              <a:avLst/>
              <a:gdLst>
                <a:gd name="T0" fmla="*/ 1836 w 1842"/>
                <a:gd name="T1" fmla="*/ 2727 h 2727"/>
                <a:gd name="T2" fmla="*/ 0 w 1842"/>
                <a:gd name="T3" fmla="*/ 1668 h 2727"/>
                <a:gd name="T4" fmla="*/ 6 w 1842"/>
                <a:gd name="T5" fmla="*/ 0 h 2727"/>
                <a:gd name="T6" fmla="*/ 1842 w 1842"/>
                <a:gd name="T7" fmla="*/ 1058 h 2727"/>
                <a:gd name="T8" fmla="*/ 1836 w 1842"/>
                <a:gd name="T9" fmla="*/ 2727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2" h="2727">
                  <a:moveTo>
                    <a:pt x="1836" y="2727"/>
                  </a:moveTo>
                  <a:lnTo>
                    <a:pt x="0" y="1668"/>
                  </a:lnTo>
                  <a:lnTo>
                    <a:pt x="6" y="0"/>
                  </a:lnTo>
                  <a:lnTo>
                    <a:pt x="1842" y="1058"/>
                  </a:lnTo>
                  <a:lnTo>
                    <a:pt x="1836" y="27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77">
              <a:extLst>
                <a:ext uri="{FF2B5EF4-FFF2-40B4-BE49-F238E27FC236}">
                  <a16:creationId xmlns:a16="http://schemas.microsoft.com/office/drawing/2014/main" id="{07852D05-07F1-424A-AEDF-1E7D607C64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94464" y="2734873"/>
              <a:ext cx="77191" cy="628394"/>
            </a:xfrm>
            <a:custGeom>
              <a:avLst/>
              <a:gdLst>
                <a:gd name="T0" fmla="*/ 39 w 71"/>
                <a:gd name="T1" fmla="*/ 579 h 579"/>
                <a:gd name="T2" fmla="*/ 32 w 71"/>
                <a:gd name="T3" fmla="*/ 579 h 579"/>
                <a:gd name="T4" fmla="*/ 0 w 71"/>
                <a:gd name="T5" fmla="*/ 548 h 579"/>
                <a:gd name="T6" fmla="*/ 0 w 71"/>
                <a:gd name="T7" fmla="*/ 32 h 579"/>
                <a:gd name="T8" fmla="*/ 32 w 71"/>
                <a:gd name="T9" fmla="*/ 0 h 579"/>
                <a:gd name="T10" fmla="*/ 39 w 71"/>
                <a:gd name="T11" fmla="*/ 0 h 579"/>
                <a:gd name="T12" fmla="*/ 71 w 71"/>
                <a:gd name="T13" fmla="*/ 32 h 579"/>
                <a:gd name="T14" fmla="*/ 71 w 71"/>
                <a:gd name="T15" fmla="*/ 548 h 579"/>
                <a:gd name="T16" fmla="*/ 39 w 71"/>
                <a:gd name="T17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579">
                  <a:moveTo>
                    <a:pt x="39" y="579"/>
                  </a:moveTo>
                  <a:cubicBezTo>
                    <a:pt x="32" y="579"/>
                    <a:pt x="32" y="579"/>
                    <a:pt x="32" y="579"/>
                  </a:cubicBezTo>
                  <a:cubicBezTo>
                    <a:pt x="15" y="579"/>
                    <a:pt x="0" y="565"/>
                    <a:pt x="0" y="54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5" y="0"/>
                    <a:pt x="3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7" y="0"/>
                    <a:pt x="71" y="14"/>
                    <a:pt x="71" y="32"/>
                  </a:cubicBezTo>
                  <a:cubicBezTo>
                    <a:pt x="71" y="548"/>
                    <a:pt x="71" y="548"/>
                    <a:pt x="71" y="548"/>
                  </a:cubicBezTo>
                  <a:cubicBezTo>
                    <a:pt x="71" y="565"/>
                    <a:pt x="57" y="579"/>
                    <a:pt x="39" y="579"/>
                  </a:cubicBezTo>
                  <a:close/>
                </a:path>
              </a:pathLst>
            </a:custGeom>
            <a:solidFill>
              <a:srgbClr val="F1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536F8C02-4C50-4D40-AF00-62D1EECC87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70885" y="3636151"/>
              <a:ext cx="76103" cy="628394"/>
            </a:xfrm>
            <a:custGeom>
              <a:avLst/>
              <a:gdLst>
                <a:gd name="T0" fmla="*/ 39 w 70"/>
                <a:gd name="T1" fmla="*/ 579 h 579"/>
                <a:gd name="T2" fmla="*/ 32 w 70"/>
                <a:gd name="T3" fmla="*/ 579 h 579"/>
                <a:gd name="T4" fmla="*/ 0 w 70"/>
                <a:gd name="T5" fmla="*/ 547 h 579"/>
                <a:gd name="T6" fmla="*/ 0 w 70"/>
                <a:gd name="T7" fmla="*/ 31 h 579"/>
                <a:gd name="T8" fmla="*/ 32 w 70"/>
                <a:gd name="T9" fmla="*/ 0 h 579"/>
                <a:gd name="T10" fmla="*/ 39 w 70"/>
                <a:gd name="T11" fmla="*/ 0 h 579"/>
                <a:gd name="T12" fmla="*/ 70 w 70"/>
                <a:gd name="T13" fmla="*/ 31 h 579"/>
                <a:gd name="T14" fmla="*/ 70 w 70"/>
                <a:gd name="T15" fmla="*/ 547 h 579"/>
                <a:gd name="T16" fmla="*/ 39 w 70"/>
                <a:gd name="T17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579">
                  <a:moveTo>
                    <a:pt x="39" y="579"/>
                  </a:moveTo>
                  <a:cubicBezTo>
                    <a:pt x="32" y="579"/>
                    <a:pt x="32" y="579"/>
                    <a:pt x="32" y="579"/>
                  </a:cubicBezTo>
                  <a:cubicBezTo>
                    <a:pt x="14" y="579"/>
                    <a:pt x="0" y="565"/>
                    <a:pt x="0" y="5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6" y="0"/>
                    <a:pt x="70" y="14"/>
                    <a:pt x="70" y="31"/>
                  </a:cubicBezTo>
                  <a:cubicBezTo>
                    <a:pt x="70" y="547"/>
                    <a:pt x="70" y="547"/>
                    <a:pt x="70" y="547"/>
                  </a:cubicBezTo>
                  <a:cubicBezTo>
                    <a:pt x="70" y="565"/>
                    <a:pt x="56" y="579"/>
                    <a:pt x="39" y="579"/>
                  </a:cubicBezTo>
                  <a:close/>
                </a:path>
              </a:pathLst>
            </a:custGeom>
            <a:solidFill>
              <a:srgbClr val="F1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79">
              <a:extLst>
                <a:ext uri="{FF2B5EF4-FFF2-40B4-BE49-F238E27FC236}">
                  <a16:creationId xmlns:a16="http://schemas.microsoft.com/office/drawing/2014/main" id="{4CEFA553-84B5-42E3-B920-53AE515A9B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8654" y="3206712"/>
              <a:ext cx="77191" cy="629481"/>
            </a:xfrm>
            <a:custGeom>
              <a:avLst/>
              <a:gdLst>
                <a:gd name="T0" fmla="*/ 39 w 71"/>
                <a:gd name="T1" fmla="*/ 580 h 580"/>
                <a:gd name="T2" fmla="*/ 32 w 71"/>
                <a:gd name="T3" fmla="*/ 580 h 580"/>
                <a:gd name="T4" fmla="*/ 0 w 71"/>
                <a:gd name="T5" fmla="*/ 548 h 580"/>
                <a:gd name="T6" fmla="*/ 0 w 71"/>
                <a:gd name="T7" fmla="*/ 32 h 580"/>
                <a:gd name="T8" fmla="*/ 32 w 71"/>
                <a:gd name="T9" fmla="*/ 0 h 580"/>
                <a:gd name="T10" fmla="*/ 39 w 71"/>
                <a:gd name="T11" fmla="*/ 0 h 580"/>
                <a:gd name="T12" fmla="*/ 71 w 71"/>
                <a:gd name="T13" fmla="*/ 32 h 580"/>
                <a:gd name="T14" fmla="*/ 71 w 71"/>
                <a:gd name="T15" fmla="*/ 548 h 580"/>
                <a:gd name="T16" fmla="*/ 39 w 71"/>
                <a:gd name="T17" fmla="*/ 58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580">
                  <a:moveTo>
                    <a:pt x="39" y="580"/>
                  </a:moveTo>
                  <a:cubicBezTo>
                    <a:pt x="32" y="580"/>
                    <a:pt x="32" y="580"/>
                    <a:pt x="32" y="580"/>
                  </a:cubicBezTo>
                  <a:cubicBezTo>
                    <a:pt x="15" y="580"/>
                    <a:pt x="0" y="565"/>
                    <a:pt x="0" y="54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7" y="0"/>
                    <a:pt x="71" y="15"/>
                    <a:pt x="71" y="32"/>
                  </a:cubicBezTo>
                  <a:cubicBezTo>
                    <a:pt x="71" y="548"/>
                    <a:pt x="71" y="548"/>
                    <a:pt x="71" y="548"/>
                  </a:cubicBezTo>
                  <a:cubicBezTo>
                    <a:pt x="71" y="565"/>
                    <a:pt x="57" y="580"/>
                    <a:pt x="39" y="580"/>
                  </a:cubicBezTo>
                  <a:close/>
                </a:path>
              </a:pathLst>
            </a:custGeom>
            <a:solidFill>
              <a:srgbClr val="F1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80">
              <a:extLst>
                <a:ext uri="{FF2B5EF4-FFF2-40B4-BE49-F238E27FC236}">
                  <a16:creationId xmlns:a16="http://schemas.microsoft.com/office/drawing/2014/main" id="{26572D7F-755D-4C2A-BD34-6ABDF97CC3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64023" y="2704432"/>
              <a:ext cx="1647088" cy="995863"/>
            </a:xfrm>
            <a:custGeom>
              <a:avLst/>
              <a:gdLst>
                <a:gd name="T0" fmla="*/ 1515 w 1515"/>
                <a:gd name="T1" fmla="*/ 873 h 916"/>
                <a:gd name="T2" fmla="*/ 1515 w 1515"/>
                <a:gd name="T3" fmla="*/ 916 h 916"/>
                <a:gd name="T4" fmla="*/ 0 w 1515"/>
                <a:gd name="T5" fmla="*/ 43 h 916"/>
                <a:gd name="T6" fmla="*/ 1 w 1515"/>
                <a:gd name="T7" fmla="*/ 0 h 916"/>
                <a:gd name="T8" fmla="*/ 1515 w 1515"/>
                <a:gd name="T9" fmla="*/ 873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5" h="916">
                  <a:moveTo>
                    <a:pt x="1515" y="873"/>
                  </a:moveTo>
                  <a:lnTo>
                    <a:pt x="1515" y="916"/>
                  </a:lnTo>
                  <a:lnTo>
                    <a:pt x="0" y="43"/>
                  </a:lnTo>
                  <a:lnTo>
                    <a:pt x="1" y="0"/>
                  </a:lnTo>
                  <a:lnTo>
                    <a:pt x="1515" y="873"/>
                  </a:lnTo>
                  <a:close/>
                </a:path>
              </a:pathLst>
            </a:custGeom>
            <a:solidFill>
              <a:srgbClr val="CC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81">
              <a:extLst>
                <a:ext uri="{FF2B5EF4-FFF2-40B4-BE49-F238E27FC236}">
                  <a16:creationId xmlns:a16="http://schemas.microsoft.com/office/drawing/2014/main" id="{666BF7EA-F717-4DED-956B-C7DBAC4698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11111" y="3175184"/>
              <a:ext cx="824087" cy="525111"/>
            </a:xfrm>
            <a:custGeom>
              <a:avLst/>
              <a:gdLst>
                <a:gd name="T0" fmla="*/ 0 w 758"/>
                <a:gd name="T1" fmla="*/ 440 h 483"/>
                <a:gd name="T2" fmla="*/ 758 w 758"/>
                <a:gd name="T3" fmla="*/ 0 h 483"/>
                <a:gd name="T4" fmla="*/ 758 w 758"/>
                <a:gd name="T5" fmla="*/ 43 h 483"/>
                <a:gd name="T6" fmla="*/ 0 w 758"/>
                <a:gd name="T7" fmla="*/ 483 h 483"/>
                <a:gd name="T8" fmla="*/ 0 w 758"/>
                <a:gd name="T9" fmla="*/ 44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483">
                  <a:moveTo>
                    <a:pt x="0" y="440"/>
                  </a:moveTo>
                  <a:lnTo>
                    <a:pt x="758" y="0"/>
                  </a:lnTo>
                  <a:lnTo>
                    <a:pt x="758" y="43"/>
                  </a:lnTo>
                  <a:lnTo>
                    <a:pt x="0" y="483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F2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82">
              <a:extLst>
                <a:ext uri="{FF2B5EF4-FFF2-40B4-BE49-F238E27FC236}">
                  <a16:creationId xmlns:a16="http://schemas.microsoft.com/office/drawing/2014/main" id="{2177EB53-43CF-4A9C-8CFB-D1F2B64559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65111" y="2226070"/>
              <a:ext cx="2470088" cy="1427476"/>
            </a:xfrm>
            <a:custGeom>
              <a:avLst/>
              <a:gdLst>
                <a:gd name="T0" fmla="*/ 0 w 2272"/>
                <a:gd name="T1" fmla="*/ 440 h 1313"/>
                <a:gd name="T2" fmla="*/ 758 w 2272"/>
                <a:gd name="T3" fmla="*/ 0 h 1313"/>
                <a:gd name="T4" fmla="*/ 2272 w 2272"/>
                <a:gd name="T5" fmla="*/ 873 h 1313"/>
                <a:gd name="T6" fmla="*/ 1514 w 2272"/>
                <a:gd name="T7" fmla="*/ 1313 h 1313"/>
                <a:gd name="T8" fmla="*/ 0 w 2272"/>
                <a:gd name="T9" fmla="*/ 440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2" h="1313">
                  <a:moveTo>
                    <a:pt x="0" y="440"/>
                  </a:moveTo>
                  <a:lnTo>
                    <a:pt x="758" y="0"/>
                  </a:lnTo>
                  <a:lnTo>
                    <a:pt x="2272" y="873"/>
                  </a:lnTo>
                  <a:lnTo>
                    <a:pt x="1514" y="1313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83">
              <a:extLst>
                <a:ext uri="{FF2B5EF4-FFF2-40B4-BE49-F238E27FC236}">
                  <a16:creationId xmlns:a16="http://schemas.microsoft.com/office/drawing/2014/main" id="{435B305F-E0DF-43D2-BC52-783F134B2B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59844" y="1132360"/>
              <a:ext cx="1313321" cy="2009121"/>
            </a:xfrm>
            <a:custGeom>
              <a:avLst/>
              <a:gdLst>
                <a:gd name="T0" fmla="*/ 1208 w 1208"/>
                <a:gd name="T1" fmla="*/ 695 h 1848"/>
                <a:gd name="T2" fmla="*/ 1205 w 1208"/>
                <a:gd name="T3" fmla="*/ 1848 h 1848"/>
                <a:gd name="T4" fmla="*/ 0 w 1208"/>
                <a:gd name="T5" fmla="*/ 1153 h 1848"/>
                <a:gd name="T6" fmla="*/ 3 w 1208"/>
                <a:gd name="T7" fmla="*/ 0 h 1848"/>
                <a:gd name="T8" fmla="*/ 1208 w 1208"/>
                <a:gd name="T9" fmla="*/ 695 h 1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8" h="1848">
                  <a:moveTo>
                    <a:pt x="1208" y="695"/>
                  </a:moveTo>
                  <a:lnTo>
                    <a:pt x="1205" y="1848"/>
                  </a:lnTo>
                  <a:lnTo>
                    <a:pt x="0" y="1153"/>
                  </a:lnTo>
                  <a:lnTo>
                    <a:pt x="3" y="0"/>
                  </a:lnTo>
                  <a:lnTo>
                    <a:pt x="1208" y="695"/>
                  </a:lnTo>
                  <a:close/>
                </a:path>
              </a:pathLst>
            </a:custGeom>
            <a:solidFill>
              <a:srgbClr val="CC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84">
              <a:extLst>
                <a:ext uri="{FF2B5EF4-FFF2-40B4-BE49-F238E27FC236}">
                  <a16:creationId xmlns:a16="http://schemas.microsoft.com/office/drawing/2014/main" id="{553AAA19-3630-4439-B80C-C0B46015E0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28337" y="1237817"/>
              <a:ext cx="1176336" cy="1798206"/>
            </a:xfrm>
            <a:custGeom>
              <a:avLst/>
              <a:gdLst>
                <a:gd name="T0" fmla="*/ 1082 w 1082"/>
                <a:gd name="T1" fmla="*/ 622 h 1654"/>
                <a:gd name="T2" fmla="*/ 1079 w 1082"/>
                <a:gd name="T3" fmla="*/ 1654 h 1654"/>
                <a:gd name="T4" fmla="*/ 0 w 1082"/>
                <a:gd name="T5" fmla="*/ 1032 h 1654"/>
                <a:gd name="T6" fmla="*/ 3 w 1082"/>
                <a:gd name="T7" fmla="*/ 0 h 1654"/>
                <a:gd name="T8" fmla="*/ 1082 w 1082"/>
                <a:gd name="T9" fmla="*/ 622 h 1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2" h="1654">
                  <a:moveTo>
                    <a:pt x="1082" y="622"/>
                  </a:moveTo>
                  <a:lnTo>
                    <a:pt x="1079" y="1654"/>
                  </a:lnTo>
                  <a:lnTo>
                    <a:pt x="0" y="1032"/>
                  </a:lnTo>
                  <a:lnTo>
                    <a:pt x="3" y="0"/>
                  </a:lnTo>
                  <a:lnTo>
                    <a:pt x="1082" y="622"/>
                  </a:lnTo>
                  <a:close/>
                </a:path>
              </a:pathLst>
            </a:custGeom>
            <a:solidFill>
              <a:srgbClr val="E75E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85">
              <a:extLst>
                <a:ext uri="{FF2B5EF4-FFF2-40B4-BE49-F238E27FC236}">
                  <a16:creationId xmlns:a16="http://schemas.microsoft.com/office/drawing/2014/main" id="{BFBB0EAA-C160-48E4-A007-BD5253A973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69904" y="1856426"/>
              <a:ext cx="58708" cy="1285054"/>
            </a:xfrm>
            <a:custGeom>
              <a:avLst/>
              <a:gdLst>
                <a:gd name="T0" fmla="*/ 3 w 54"/>
                <a:gd name="T1" fmla="*/ 29 h 1182"/>
                <a:gd name="T2" fmla="*/ 54 w 54"/>
                <a:gd name="T3" fmla="*/ 0 h 1182"/>
                <a:gd name="T4" fmla="*/ 50 w 54"/>
                <a:gd name="T5" fmla="*/ 1152 h 1182"/>
                <a:gd name="T6" fmla="*/ 0 w 54"/>
                <a:gd name="T7" fmla="*/ 1182 h 1182"/>
                <a:gd name="T8" fmla="*/ 3 w 54"/>
                <a:gd name="T9" fmla="*/ 29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182">
                  <a:moveTo>
                    <a:pt x="3" y="29"/>
                  </a:moveTo>
                  <a:lnTo>
                    <a:pt x="54" y="0"/>
                  </a:lnTo>
                  <a:lnTo>
                    <a:pt x="50" y="1152"/>
                  </a:lnTo>
                  <a:lnTo>
                    <a:pt x="0" y="1182"/>
                  </a:lnTo>
                  <a:lnTo>
                    <a:pt x="3" y="29"/>
                  </a:lnTo>
                  <a:close/>
                </a:path>
              </a:pathLst>
            </a:custGeom>
            <a:solidFill>
              <a:srgbClr val="FF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86">
              <a:extLst>
                <a:ext uri="{FF2B5EF4-FFF2-40B4-BE49-F238E27FC236}">
                  <a16:creationId xmlns:a16="http://schemas.microsoft.com/office/drawing/2014/main" id="{24ACC191-5074-41AE-B1EF-504EACDDFD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106" y="1100832"/>
              <a:ext cx="1365506" cy="787123"/>
            </a:xfrm>
            <a:custGeom>
              <a:avLst/>
              <a:gdLst>
                <a:gd name="T0" fmla="*/ 0 w 1256"/>
                <a:gd name="T1" fmla="*/ 29 h 724"/>
                <a:gd name="T2" fmla="*/ 51 w 1256"/>
                <a:gd name="T3" fmla="*/ 0 h 724"/>
                <a:gd name="T4" fmla="*/ 1256 w 1256"/>
                <a:gd name="T5" fmla="*/ 695 h 724"/>
                <a:gd name="T6" fmla="*/ 1205 w 1256"/>
                <a:gd name="T7" fmla="*/ 724 h 724"/>
                <a:gd name="T8" fmla="*/ 0 w 1256"/>
                <a:gd name="T9" fmla="*/ 29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6" h="724">
                  <a:moveTo>
                    <a:pt x="0" y="29"/>
                  </a:moveTo>
                  <a:lnTo>
                    <a:pt x="51" y="0"/>
                  </a:lnTo>
                  <a:lnTo>
                    <a:pt x="1256" y="695"/>
                  </a:lnTo>
                  <a:lnTo>
                    <a:pt x="1205" y="724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2F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87">
              <a:extLst>
                <a:ext uri="{FF2B5EF4-FFF2-40B4-BE49-F238E27FC236}">
                  <a16:creationId xmlns:a16="http://schemas.microsoft.com/office/drawing/2014/main" id="{5BA98BF2-88C1-4C9F-BE7F-FC8687C466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28337" y="1724877"/>
              <a:ext cx="371818" cy="745810"/>
            </a:xfrm>
            <a:custGeom>
              <a:avLst/>
              <a:gdLst>
                <a:gd name="T0" fmla="*/ 270 w 342"/>
                <a:gd name="T1" fmla="*/ 230 h 687"/>
                <a:gd name="T2" fmla="*/ 84 w 342"/>
                <a:gd name="T3" fmla="*/ 32 h 687"/>
                <a:gd name="T4" fmla="*/ 2 w 342"/>
                <a:gd name="T5" fmla="*/ 0 h 687"/>
                <a:gd name="T6" fmla="*/ 0 w 342"/>
                <a:gd name="T7" fmla="*/ 564 h 687"/>
                <a:gd name="T8" fmla="*/ 82 w 342"/>
                <a:gd name="T9" fmla="*/ 627 h 687"/>
                <a:gd name="T10" fmla="*/ 146 w 342"/>
                <a:gd name="T11" fmla="*/ 655 h 687"/>
                <a:gd name="T12" fmla="*/ 146 w 342"/>
                <a:gd name="T13" fmla="*/ 655 h 687"/>
                <a:gd name="T14" fmla="*/ 342 w 342"/>
                <a:gd name="T15" fmla="*/ 479 h 687"/>
                <a:gd name="T16" fmla="*/ 269 w 342"/>
                <a:gd name="T17" fmla="*/ 230 h 687"/>
                <a:gd name="T18" fmla="*/ 270 w 342"/>
                <a:gd name="T19" fmla="*/ 23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2" h="687">
                  <a:moveTo>
                    <a:pt x="270" y="230"/>
                  </a:moveTo>
                  <a:cubicBezTo>
                    <a:pt x="223" y="147"/>
                    <a:pt x="157" y="74"/>
                    <a:pt x="84" y="32"/>
                  </a:cubicBezTo>
                  <a:cubicBezTo>
                    <a:pt x="55" y="15"/>
                    <a:pt x="28" y="5"/>
                    <a:pt x="2" y="0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26" y="589"/>
                    <a:pt x="54" y="611"/>
                    <a:pt x="82" y="627"/>
                  </a:cubicBezTo>
                  <a:cubicBezTo>
                    <a:pt x="104" y="640"/>
                    <a:pt x="126" y="649"/>
                    <a:pt x="146" y="655"/>
                  </a:cubicBezTo>
                  <a:cubicBezTo>
                    <a:pt x="146" y="655"/>
                    <a:pt x="146" y="655"/>
                    <a:pt x="146" y="655"/>
                  </a:cubicBezTo>
                  <a:cubicBezTo>
                    <a:pt x="258" y="687"/>
                    <a:pt x="342" y="618"/>
                    <a:pt x="342" y="479"/>
                  </a:cubicBezTo>
                  <a:cubicBezTo>
                    <a:pt x="342" y="398"/>
                    <a:pt x="315" y="309"/>
                    <a:pt x="269" y="230"/>
                  </a:cubicBezTo>
                  <a:lnTo>
                    <a:pt x="270" y="230"/>
                  </a:lnTo>
                  <a:close/>
                </a:path>
              </a:pathLst>
            </a:custGeom>
            <a:solidFill>
              <a:srgbClr val="C95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88">
              <a:extLst>
                <a:ext uri="{FF2B5EF4-FFF2-40B4-BE49-F238E27FC236}">
                  <a16:creationId xmlns:a16="http://schemas.microsoft.com/office/drawing/2014/main" id="{55CF5197-0E5D-4FFC-ACE6-C89CFC2A9F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31704" y="2482646"/>
              <a:ext cx="152206" cy="254402"/>
            </a:xfrm>
            <a:custGeom>
              <a:avLst/>
              <a:gdLst>
                <a:gd name="T0" fmla="*/ 0 w 140"/>
                <a:gd name="T1" fmla="*/ 153 h 234"/>
                <a:gd name="T2" fmla="*/ 139 w 140"/>
                <a:gd name="T3" fmla="*/ 234 h 234"/>
                <a:gd name="T4" fmla="*/ 140 w 140"/>
                <a:gd name="T5" fmla="*/ 80 h 234"/>
                <a:gd name="T6" fmla="*/ 1 w 140"/>
                <a:gd name="T7" fmla="*/ 0 h 234"/>
                <a:gd name="T8" fmla="*/ 0 w 140"/>
                <a:gd name="T9" fmla="*/ 15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234">
                  <a:moveTo>
                    <a:pt x="0" y="153"/>
                  </a:moveTo>
                  <a:lnTo>
                    <a:pt x="139" y="234"/>
                  </a:lnTo>
                  <a:lnTo>
                    <a:pt x="140" y="80"/>
                  </a:lnTo>
                  <a:lnTo>
                    <a:pt x="1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95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89">
              <a:extLst>
                <a:ext uri="{FF2B5EF4-FFF2-40B4-BE49-F238E27FC236}">
                  <a16:creationId xmlns:a16="http://schemas.microsoft.com/office/drawing/2014/main" id="{A56FE785-75A2-4792-B9B5-E2D0C8CEDD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73059" y="2383712"/>
              <a:ext cx="152206" cy="492496"/>
            </a:xfrm>
            <a:custGeom>
              <a:avLst/>
              <a:gdLst>
                <a:gd name="T0" fmla="*/ 0 w 140"/>
                <a:gd name="T1" fmla="*/ 372 h 453"/>
                <a:gd name="T2" fmla="*/ 139 w 140"/>
                <a:gd name="T3" fmla="*/ 453 h 453"/>
                <a:gd name="T4" fmla="*/ 140 w 140"/>
                <a:gd name="T5" fmla="*/ 81 h 453"/>
                <a:gd name="T6" fmla="*/ 1 w 140"/>
                <a:gd name="T7" fmla="*/ 0 h 453"/>
                <a:gd name="T8" fmla="*/ 0 w 140"/>
                <a:gd name="T9" fmla="*/ 37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453">
                  <a:moveTo>
                    <a:pt x="0" y="372"/>
                  </a:moveTo>
                  <a:lnTo>
                    <a:pt x="139" y="453"/>
                  </a:lnTo>
                  <a:lnTo>
                    <a:pt x="140" y="81"/>
                  </a:lnTo>
                  <a:lnTo>
                    <a:pt x="1" y="0"/>
                  </a:lnTo>
                  <a:lnTo>
                    <a:pt x="0" y="372"/>
                  </a:lnTo>
                  <a:close/>
                </a:path>
              </a:pathLst>
            </a:custGeom>
            <a:solidFill>
              <a:srgbClr val="C95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90">
              <a:extLst>
                <a:ext uri="{FF2B5EF4-FFF2-40B4-BE49-F238E27FC236}">
                  <a16:creationId xmlns:a16="http://schemas.microsoft.com/office/drawing/2014/main" id="{F8DBAC45-A722-4C53-B680-A432BF991E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8763" y="2301086"/>
              <a:ext cx="153294" cy="716456"/>
            </a:xfrm>
            <a:custGeom>
              <a:avLst/>
              <a:gdLst>
                <a:gd name="T0" fmla="*/ 0 w 141"/>
                <a:gd name="T1" fmla="*/ 579 h 659"/>
                <a:gd name="T2" fmla="*/ 139 w 141"/>
                <a:gd name="T3" fmla="*/ 659 h 659"/>
                <a:gd name="T4" fmla="*/ 141 w 141"/>
                <a:gd name="T5" fmla="*/ 81 h 659"/>
                <a:gd name="T6" fmla="*/ 2 w 141"/>
                <a:gd name="T7" fmla="*/ 0 h 659"/>
                <a:gd name="T8" fmla="*/ 0 w 141"/>
                <a:gd name="T9" fmla="*/ 57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659">
                  <a:moveTo>
                    <a:pt x="0" y="579"/>
                  </a:moveTo>
                  <a:lnTo>
                    <a:pt x="139" y="659"/>
                  </a:lnTo>
                  <a:lnTo>
                    <a:pt x="141" y="81"/>
                  </a:lnTo>
                  <a:lnTo>
                    <a:pt x="2" y="0"/>
                  </a:lnTo>
                  <a:lnTo>
                    <a:pt x="0" y="579"/>
                  </a:lnTo>
                  <a:close/>
                </a:path>
              </a:pathLst>
            </a:custGeom>
            <a:solidFill>
              <a:srgbClr val="C95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91">
              <a:extLst>
                <a:ext uri="{FF2B5EF4-FFF2-40B4-BE49-F238E27FC236}">
                  <a16:creationId xmlns:a16="http://schemas.microsoft.com/office/drawing/2014/main" id="{37F4E585-0630-4D39-9E67-5251055AEA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03416" y="1453080"/>
              <a:ext cx="601214" cy="772990"/>
            </a:xfrm>
            <a:custGeom>
              <a:avLst/>
              <a:gdLst>
                <a:gd name="T0" fmla="*/ 1 w 553"/>
                <a:gd name="T1" fmla="*/ 0 h 711"/>
                <a:gd name="T2" fmla="*/ 0 w 553"/>
                <a:gd name="T3" fmla="*/ 392 h 711"/>
                <a:gd name="T4" fmla="*/ 552 w 553"/>
                <a:gd name="T5" fmla="*/ 711 h 711"/>
                <a:gd name="T6" fmla="*/ 553 w 553"/>
                <a:gd name="T7" fmla="*/ 318 h 711"/>
                <a:gd name="T8" fmla="*/ 1 w 553"/>
                <a:gd name="T9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711">
                  <a:moveTo>
                    <a:pt x="1" y="0"/>
                  </a:moveTo>
                  <a:lnTo>
                    <a:pt x="0" y="392"/>
                  </a:lnTo>
                  <a:lnTo>
                    <a:pt x="552" y="711"/>
                  </a:lnTo>
                  <a:lnTo>
                    <a:pt x="553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95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92">
              <a:extLst>
                <a:ext uri="{FF2B5EF4-FFF2-40B4-BE49-F238E27FC236}">
                  <a16:creationId xmlns:a16="http://schemas.microsoft.com/office/drawing/2014/main" id="{F2DA6579-10DF-48D1-B480-55A85BEF5E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0811" y="2556574"/>
              <a:ext cx="151119" cy="321807"/>
            </a:xfrm>
            <a:custGeom>
              <a:avLst/>
              <a:gdLst>
                <a:gd name="T0" fmla="*/ 139 w 139"/>
                <a:gd name="T1" fmla="*/ 79 h 296"/>
                <a:gd name="T2" fmla="*/ 139 w 139"/>
                <a:gd name="T3" fmla="*/ 296 h 296"/>
                <a:gd name="T4" fmla="*/ 0 w 139"/>
                <a:gd name="T5" fmla="*/ 216 h 296"/>
                <a:gd name="T6" fmla="*/ 0 w 139"/>
                <a:gd name="T7" fmla="*/ 0 h 296"/>
                <a:gd name="T8" fmla="*/ 139 w 139"/>
                <a:gd name="T9" fmla="*/ 79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296">
                  <a:moveTo>
                    <a:pt x="139" y="79"/>
                  </a:moveTo>
                  <a:lnTo>
                    <a:pt x="139" y="296"/>
                  </a:lnTo>
                  <a:lnTo>
                    <a:pt x="0" y="216"/>
                  </a:lnTo>
                  <a:lnTo>
                    <a:pt x="0" y="0"/>
                  </a:lnTo>
                  <a:lnTo>
                    <a:pt x="139" y="79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93">
              <a:extLst>
                <a:ext uri="{FF2B5EF4-FFF2-40B4-BE49-F238E27FC236}">
                  <a16:creationId xmlns:a16="http://schemas.microsoft.com/office/drawing/2014/main" id="{0FFAA236-FE36-4DD7-A401-73C90F582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1930" y="2610934"/>
              <a:ext cx="55447" cy="267448"/>
            </a:xfrm>
            <a:custGeom>
              <a:avLst/>
              <a:gdLst>
                <a:gd name="T0" fmla="*/ 0 w 51"/>
                <a:gd name="T1" fmla="*/ 29 h 246"/>
                <a:gd name="T2" fmla="*/ 51 w 51"/>
                <a:gd name="T3" fmla="*/ 0 h 246"/>
                <a:gd name="T4" fmla="*/ 50 w 51"/>
                <a:gd name="T5" fmla="*/ 217 h 246"/>
                <a:gd name="T6" fmla="*/ 0 w 51"/>
                <a:gd name="T7" fmla="*/ 246 h 246"/>
                <a:gd name="T8" fmla="*/ 0 w 51"/>
                <a:gd name="T9" fmla="*/ 2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6">
                  <a:moveTo>
                    <a:pt x="0" y="29"/>
                  </a:moveTo>
                  <a:lnTo>
                    <a:pt x="51" y="0"/>
                  </a:lnTo>
                  <a:lnTo>
                    <a:pt x="50" y="217"/>
                  </a:lnTo>
                  <a:lnTo>
                    <a:pt x="0" y="246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94">
              <a:extLst>
                <a:ext uri="{FF2B5EF4-FFF2-40B4-BE49-F238E27FC236}">
                  <a16:creationId xmlns:a16="http://schemas.microsoft.com/office/drawing/2014/main" id="{62FFC987-499A-4610-9BF4-6B79F16CE4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0811" y="2525046"/>
              <a:ext cx="206565" cy="117416"/>
            </a:xfrm>
            <a:custGeom>
              <a:avLst/>
              <a:gdLst>
                <a:gd name="T0" fmla="*/ 0 w 190"/>
                <a:gd name="T1" fmla="*/ 29 h 108"/>
                <a:gd name="T2" fmla="*/ 51 w 190"/>
                <a:gd name="T3" fmla="*/ 0 h 108"/>
                <a:gd name="T4" fmla="*/ 190 w 190"/>
                <a:gd name="T5" fmla="*/ 79 h 108"/>
                <a:gd name="T6" fmla="*/ 139 w 190"/>
                <a:gd name="T7" fmla="*/ 108 h 108"/>
                <a:gd name="T8" fmla="*/ 0 w 190"/>
                <a:gd name="T9" fmla="*/ 2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08">
                  <a:moveTo>
                    <a:pt x="0" y="29"/>
                  </a:moveTo>
                  <a:lnTo>
                    <a:pt x="51" y="0"/>
                  </a:lnTo>
                  <a:lnTo>
                    <a:pt x="190" y="79"/>
                  </a:lnTo>
                  <a:lnTo>
                    <a:pt x="139" y="10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D4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95">
              <a:extLst>
                <a:ext uri="{FF2B5EF4-FFF2-40B4-BE49-F238E27FC236}">
                  <a16:creationId xmlns:a16="http://schemas.microsoft.com/office/drawing/2014/main" id="{DB3466B0-5686-49F6-8F0B-8B68A89ED7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61079" y="2457641"/>
              <a:ext cx="153294" cy="558814"/>
            </a:xfrm>
            <a:custGeom>
              <a:avLst/>
              <a:gdLst>
                <a:gd name="T0" fmla="*/ 141 w 141"/>
                <a:gd name="T1" fmla="*/ 80 h 514"/>
                <a:gd name="T2" fmla="*/ 139 w 141"/>
                <a:gd name="T3" fmla="*/ 514 h 514"/>
                <a:gd name="T4" fmla="*/ 0 w 141"/>
                <a:gd name="T5" fmla="*/ 434 h 514"/>
                <a:gd name="T6" fmla="*/ 2 w 141"/>
                <a:gd name="T7" fmla="*/ 0 h 514"/>
                <a:gd name="T8" fmla="*/ 141 w 141"/>
                <a:gd name="T9" fmla="*/ 8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514">
                  <a:moveTo>
                    <a:pt x="141" y="80"/>
                  </a:moveTo>
                  <a:lnTo>
                    <a:pt x="139" y="514"/>
                  </a:lnTo>
                  <a:lnTo>
                    <a:pt x="0" y="434"/>
                  </a:lnTo>
                  <a:lnTo>
                    <a:pt x="2" y="0"/>
                  </a:lnTo>
                  <a:lnTo>
                    <a:pt x="141" y="80"/>
                  </a:lnTo>
                  <a:close/>
                </a:path>
              </a:pathLst>
            </a:custGeom>
            <a:solidFill>
              <a:srgbClr val="FE97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96">
              <a:extLst>
                <a:ext uri="{FF2B5EF4-FFF2-40B4-BE49-F238E27FC236}">
                  <a16:creationId xmlns:a16="http://schemas.microsoft.com/office/drawing/2014/main" id="{2B3456FE-7069-47E1-9A9F-97B59D2548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12198" y="2513087"/>
              <a:ext cx="56534" cy="503368"/>
            </a:xfrm>
            <a:custGeom>
              <a:avLst/>
              <a:gdLst>
                <a:gd name="T0" fmla="*/ 2 w 52"/>
                <a:gd name="T1" fmla="*/ 29 h 463"/>
                <a:gd name="T2" fmla="*/ 52 w 52"/>
                <a:gd name="T3" fmla="*/ 0 h 463"/>
                <a:gd name="T4" fmla="*/ 51 w 52"/>
                <a:gd name="T5" fmla="*/ 433 h 463"/>
                <a:gd name="T6" fmla="*/ 0 w 52"/>
                <a:gd name="T7" fmla="*/ 463 h 463"/>
                <a:gd name="T8" fmla="*/ 2 w 52"/>
                <a:gd name="T9" fmla="*/ 2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63">
                  <a:moveTo>
                    <a:pt x="2" y="29"/>
                  </a:moveTo>
                  <a:lnTo>
                    <a:pt x="52" y="0"/>
                  </a:lnTo>
                  <a:lnTo>
                    <a:pt x="51" y="433"/>
                  </a:lnTo>
                  <a:lnTo>
                    <a:pt x="0" y="463"/>
                  </a:lnTo>
                  <a:lnTo>
                    <a:pt x="2" y="29"/>
                  </a:lnTo>
                  <a:close/>
                </a:path>
              </a:pathLst>
            </a:custGeom>
            <a:solidFill>
              <a:srgbClr val="FFD4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97">
              <a:extLst>
                <a:ext uri="{FF2B5EF4-FFF2-40B4-BE49-F238E27FC236}">
                  <a16:creationId xmlns:a16="http://schemas.microsoft.com/office/drawing/2014/main" id="{169F4581-C8C1-4371-94FA-CCCBBCC4C8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63254" y="2426112"/>
              <a:ext cx="205479" cy="118504"/>
            </a:xfrm>
            <a:custGeom>
              <a:avLst/>
              <a:gdLst>
                <a:gd name="T0" fmla="*/ 0 w 189"/>
                <a:gd name="T1" fmla="*/ 29 h 109"/>
                <a:gd name="T2" fmla="*/ 50 w 189"/>
                <a:gd name="T3" fmla="*/ 0 h 109"/>
                <a:gd name="T4" fmla="*/ 189 w 189"/>
                <a:gd name="T5" fmla="*/ 80 h 109"/>
                <a:gd name="T6" fmla="*/ 139 w 189"/>
                <a:gd name="T7" fmla="*/ 109 h 109"/>
                <a:gd name="T8" fmla="*/ 0 w 189"/>
                <a:gd name="T9" fmla="*/ 2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09">
                  <a:moveTo>
                    <a:pt x="0" y="29"/>
                  </a:moveTo>
                  <a:lnTo>
                    <a:pt x="50" y="0"/>
                  </a:lnTo>
                  <a:lnTo>
                    <a:pt x="189" y="80"/>
                  </a:lnTo>
                  <a:lnTo>
                    <a:pt x="139" y="10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EB5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98">
              <a:extLst>
                <a:ext uri="{FF2B5EF4-FFF2-40B4-BE49-F238E27FC236}">
                  <a16:creationId xmlns:a16="http://schemas.microsoft.com/office/drawing/2014/main" id="{A769C3ED-C114-49AB-8FF2-9D817BC04A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6783" y="2375015"/>
              <a:ext cx="153294" cy="781687"/>
            </a:xfrm>
            <a:custGeom>
              <a:avLst/>
              <a:gdLst>
                <a:gd name="T0" fmla="*/ 141 w 141"/>
                <a:gd name="T1" fmla="*/ 80 h 719"/>
                <a:gd name="T2" fmla="*/ 139 w 141"/>
                <a:gd name="T3" fmla="*/ 719 h 719"/>
                <a:gd name="T4" fmla="*/ 0 w 141"/>
                <a:gd name="T5" fmla="*/ 639 h 719"/>
                <a:gd name="T6" fmla="*/ 2 w 141"/>
                <a:gd name="T7" fmla="*/ 0 h 719"/>
                <a:gd name="T8" fmla="*/ 141 w 141"/>
                <a:gd name="T9" fmla="*/ 8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719">
                  <a:moveTo>
                    <a:pt x="141" y="80"/>
                  </a:moveTo>
                  <a:lnTo>
                    <a:pt x="139" y="719"/>
                  </a:lnTo>
                  <a:lnTo>
                    <a:pt x="0" y="639"/>
                  </a:lnTo>
                  <a:lnTo>
                    <a:pt x="2" y="0"/>
                  </a:lnTo>
                  <a:lnTo>
                    <a:pt x="141" y="80"/>
                  </a:lnTo>
                  <a:close/>
                </a:path>
              </a:pathLst>
            </a:custGeom>
            <a:solidFill>
              <a:srgbClr val="FF79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99">
              <a:extLst>
                <a:ext uri="{FF2B5EF4-FFF2-40B4-BE49-F238E27FC236}">
                  <a16:creationId xmlns:a16="http://schemas.microsoft.com/office/drawing/2014/main" id="{51A3C268-7CB9-4EFF-9C2F-976CCC4BAF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902" y="2430461"/>
              <a:ext cx="57621" cy="726241"/>
            </a:xfrm>
            <a:custGeom>
              <a:avLst/>
              <a:gdLst>
                <a:gd name="T0" fmla="*/ 2 w 53"/>
                <a:gd name="T1" fmla="*/ 29 h 668"/>
                <a:gd name="T2" fmla="*/ 53 w 53"/>
                <a:gd name="T3" fmla="*/ 0 h 668"/>
                <a:gd name="T4" fmla="*/ 51 w 53"/>
                <a:gd name="T5" fmla="*/ 639 h 668"/>
                <a:gd name="T6" fmla="*/ 0 w 53"/>
                <a:gd name="T7" fmla="*/ 668 h 668"/>
                <a:gd name="T8" fmla="*/ 2 w 53"/>
                <a:gd name="T9" fmla="*/ 29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668">
                  <a:moveTo>
                    <a:pt x="2" y="29"/>
                  </a:moveTo>
                  <a:lnTo>
                    <a:pt x="53" y="0"/>
                  </a:lnTo>
                  <a:lnTo>
                    <a:pt x="51" y="639"/>
                  </a:lnTo>
                  <a:lnTo>
                    <a:pt x="0" y="668"/>
                  </a:lnTo>
                  <a:lnTo>
                    <a:pt x="2" y="29"/>
                  </a:lnTo>
                  <a:close/>
                </a:path>
              </a:pathLst>
            </a:custGeom>
            <a:solidFill>
              <a:srgbClr val="FEB5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00">
              <a:extLst>
                <a:ext uri="{FF2B5EF4-FFF2-40B4-BE49-F238E27FC236}">
                  <a16:creationId xmlns:a16="http://schemas.microsoft.com/office/drawing/2014/main" id="{4F6D1D26-DB71-4246-BE35-1F5A16384D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8958" y="2342399"/>
              <a:ext cx="206565" cy="119591"/>
            </a:xfrm>
            <a:custGeom>
              <a:avLst/>
              <a:gdLst>
                <a:gd name="T0" fmla="*/ 0 w 190"/>
                <a:gd name="T1" fmla="*/ 30 h 110"/>
                <a:gd name="T2" fmla="*/ 51 w 190"/>
                <a:gd name="T3" fmla="*/ 0 h 110"/>
                <a:gd name="T4" fmla="*/ 190 w 190"/>
                <a:gd name="T5" fmla="*/ 81 h 110"/>
                <a:gd name="T6" fmla="*/ 139 w 190"/>
                <a:gd name="T7" fmla="*/ 110 h 110"/>
                <a:gd name="T8" fmla="*/ 0 w 190"/>
                <a:gd name="T9" fmla="*/ 3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10">
                  <a:moveTo>
                    <a:pt x="0" y="30"/>
                  </a:moveTo>
                  <a:lnTo>
                    <a:pt x="51" y="0"/>
                  </a:lnTo>
                  <a:lnTo>
                    <a:pt x="190" y="81"/>
                  </a:lnTo>
                  <a:lnTo>
                    <a:pt x="139" y="11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98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01">
              <a:extLst>
                <a:ext uri="{FF2B5EF4-FFF2-40B4-BE49-F238E27FC236}">
                  <a16:creationId xmlns:a16="http://schemas.microsoft.com/office/drawing/2014/main" id="{E3D08CB6-3DF1-4D32-A3B6-4D6CD14AAD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00133" y="1231294"/>
              <a:ext cx="602301" cy="1020868"/>
            </a:xfrm>
            <a:custGeom>
              <a:avLst/>
              <a:gdLst>
                <a:gd name="T0" fmla="*/ 554 w 554"/>
                <a:gd name="T1" fmla="*/ 319 h 939"/>
                <a:gd name="T2" fmla="*/ 552 w 554"/>
                <a:gd name="T3" fmla="*/ 939 h 939"/>
                <a:gd name="T4" fmla="*/ 0 w 554"/>
                <a:gd name="T5" fmla="*/ 620 h 939"/>
                <a:gd name="T6" fmla="*/ 2 w 554"/>
                <a:gd name="T7" fmla="*/ 0 h 939"/>
                <a:gd name="T8" fmla="*/ 554 w 554"/>
                <a:gd name="T9" fmla="*/ 31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4" h="939">
                  <a:moveTo>
                    <a:pt x="554" y="319"/>
                  </a:moveTo>
                  <a:lnTo>
                    <a:pt x="552" y="939"/>
                  </a:lnTo>
                  <a:lnTo>
                    <a:pt x="0" y="620"/>
                  </a:lnTo>
                  <a:lnTo>
                    <a:pt x="2" y="0"/>
                  </a:lnTo>
                  <a:lnTo>
                    <a:pt x="554" y="319"/>
                  </a:lnTo>
                  <a:close/>
                </a:path>
              </a:pathLst>
            </a:custGeom>
            <a:solidFill>
              <a:srgbClr val="FF79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02">
              <a:extLst>
                <a:ext uri="{FF2B5EF4-FFF2-40B4-BE49-F238E27FC236}">
                  <a16:creationId xmlns:a16="http://schemas.microsoft.com/office/drawing/2014/main" id="{8C6F5277-02DB-4D60-AFD4-F8C6F53116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0260" y="1565060"/>
              <a:ext cx="23918" cy="687102"/>
            </a:xfrm>
            <a:custGeom>
              <a:avLst/>
              <a:gdLst>
                <a:gd name="T0" fmla="*/ 2 w 22"/>
                <a:gd name="T1" fmla="*/ 12 h 632"/>
                <a:gd name="T2" fmla="*/ 22 w 22"/>
                <a:gd name="T3" fmla="*/ 0 h 632"/>
                <a:gd name="T4" fmla="*/ 21 w 22"/>
                <a:gd name="T5" fmla="*/ 620 h 632"/>
                <a:gd name="T6" fmla="*/ 0 w 22"/>
                <a:gd name="T7" fmla="*/ 632 h 632"/>
                <a:gd name="T8" fmla="*/ 2 w 22"/>
                <a:gd name="T9" fmla="*/ 12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32">
                  <a:moveTo>
                    <a:pt x="2" y="12"/>
                  </a:moveTo>
                  <a:lnTo>
                    <a:pt x="22" y="0"/>
                  </a:lnTo>
                  <a:lnTo>
                    <a:pt x="21" y="620"/>
                  </a:lnTo>
                  <a:lnTo>
                    <a:pt x="0" y="632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FBB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03">
              <a:extLst>
                <a:ext uri="{FF2B5EF4-FFF2-40B4-BE49-F238E27FC236}">
                  <a16:creationId xmlns:a16="http://schemas.microsoft.com/office/drawing/2014/main" id="{D62ABC22-5D2B-4C04-BEA1-30BD4838C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02308" y="1219335"/>
              <a:ext cx="621871" cy="358772"/>
            </a:xfrm>
            <a:custGeom>
              <a:avLst/>
              <a:gdLst>
                <a:gd name="T0" fmla="*/ 0 w 572"/>
                <a:gd name="T1" fmla="*/ 11 h 330"/>
                <a:gd name="T2" fmla="*/ 20 w 572"/>
                <a:gd name="T3" fmla="*/ 0 h 330"/>
                <a:gd name="T4" fmla="*/ 572 w 572"/>
                <a:gd name="T5" fmla="*/ 318 h 330"/>
                <a:gd name="T6" fmla="*/ 552 w 572"/>
                <a:gd name="T7" fmla="*/ 330 h 330"/>
                <a:gd name="T8" fmla="*/ 0 w 572"/>
                <a:gd name="T9" fmla="*/ 11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2" h="330">
                  <a:moveTo>
                    <a:pt x="0" y="11"/>
                  </a:moveTo>
                  <a:lnTo>
                    <a:pt x="20" y="0"/>
                  </a:lnTo>
                  <a:lnTo>
                    <a:pt x="572" y="318"/>
                  </a:lnTo>
                  <a:lnTo>
                    <a:pt x="552" y="33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A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:a16="http://schemas.microsoft.com/office/drawing/2014/main" id="{9A2C5861-609B-4131-BB6F-60C28432B4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7087" y="1671605"/>
              <a:ext cx="568599" cy="612086"/>
            </a:xfrm>
            <a:custGeom>
              <a:avLst/>
              <a:gdLst>
                <a:gd name="T0" fmla="*/ 0 w 523"/>
                <a:gd name="T1" fmla="*/ 48 h 563"/>
                <a:gd name="T2" fmla="*/ 0 w 523"/>
                <a:gd name="T3" fmla="*/ 268 h 563"/>
                <a:gd name="T4" fmla="*/ 523 w 523"/>
                <a:gd name="T5" fmla="*/ 563 h 563"/>
                <a:gd name="T6" fmla="*/ 523 w 523"/>
                <a:gd name="T7" fmla="*/ 35 h 563"/>
                <a:gd name="T8" fmla="*/ 448 w 523"/>
                <a:gd name="T9" fmla="*/ 134 h 563"/>
                <a:gd name="T10" fmla="*/ 378 w 523"/>
                <a:gd name="T11" fmla="*/ 50 h 563"/>
                <a:gd name="T12" fmla="*/ 225 w 523"/>
                <a:gd name="T13" fmla="*/ 174 h 563"/>
                <a:gd name="T14" fmla="*/ 122 w 523"/>
                <a:gd name="T15" fmla="*/ 0 h 563"/>
                <a:gd name="T16" fmla="*/ 0 w 523"/>
                <a:gd name="T17" fmla="*/ 48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3" h="563">
                  <a:moveTo>
                    <a:pt x="0" y="48"/>
                  </a:moveTo>
                  <a:lnTo>
                    <a:pt x="0" y="268"/>
                  </a:lnTo>
                  <a:lnTo>
                    <a:pt x="523" y="563"/>
                  </a:lnTo>
                  <a:lnTo>
                    <a:pt x="523" y="35"/>
                  </a:lnTo>
                  <a:lnTo>
                    <a:pt x="448" y="134"/>
                  </a:lnTo>
                  <a:lnTo>
                    <a:pt x="378" y="50"/>
                  </a:lnTo>
                  <a:lnTo>
                    <a:pt x="225" y="174"/>
                  </a:lnTo>
                  <a:lnTo>
                    <a:pt x="122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98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:a16="http://schemas.microsoft.com/office/drawing/2014/main" id="{07FB2478-AE9E-43CE-8950-FD71D8ED58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8044" y="1689000"/>
              <a:ext cx="119591" cy="128288"/>
            </a:xfrm>
            <a:custGeom>
              <a:avLst/>
              <a:gdLst>
                <a:gd name="T0" fmla="*/ 52 w 110"/>
                <a:gd name="T1" fmla="*/ 0 h 118"/>
                <a:gd name="T2" fmla="*/ 0 w 110"/>
                <a:gd name="T3" fmla="*/ 34 h 118"/>
                <a:gd name="T4" fmla="*/ 70 w 110"/>
                <a:gd name="T5" fmla="*/ 118 h 118"/>
                <a:gd name="T6" fmla="*/ 110 w 110"/>
                <a:gd name="T7" fmla="*/ 68 h 118"/>
                <a:gd name="T8" fmla="*/ 52 w 110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18">
                  <a:moveTo>
                    <a:pt x="52" y="0"/>
                  </a:moveTo>
                  <a:lnTo>
                    <a:pt x="0" y="34"/>
                  </a:lnTo>
                  <a:lnTo>
                    <a:pt x="70" y="118"/>
                  </a:lnTo>
                  <a:lnTo>
                    <a:pt x="110" y="6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B5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id="{4EF895FE-BAA1-4E4D-B141-E2642D1400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9724" y="1643338"/>
              <a:ext cx="167427" cy="217437"/>
            </a:xfrm>
            <a:custGeom>
              <a:avLst/>
              <a:gdLst>
                <a:gd name="T0" fmla="*/ 154 w 154"/>
                <a:gd name="T1" fmla="*/ 158 h 200"/>
                <a:gd name="T2" fmla="*/ 50 w 154"/>
                <a:gd name="T3" fmla="*/ 0 h 200"/>
                <a:gd name="T4" fmla="*/ 0 w 154"/>
                <a:gd name="T5" fmla="*/ 26 h 200"/>
                <a:gd name="T6" fmla="*/ 103 w 154"/>
                <a:gd name="T7" fmla="*/ 200 h 200"/>
                <a:gd name="T8" fmla="*/ 154 w 154"/>
                <a:gd name="T9" fmla="*/ 1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200">
                  <a:moveTo>
                    <a:pt x="154" y="158"/>
                  </a:moveTo>
                  <a:lnTo>
                    <a:pt x="50" y="0"/>
                  </a:lnTo>
                  <a:lnTo>
                    <a:pt x="0" y="26"/>
                  </a:lnTo>
                  <a:lnTo>
                    <a:pt x="103" y="200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FFB5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07">
              <a:extLst>
                <a:ext uri="{FF2B5EF4-FFF2-40B4-BE49-F238E27FC236}">
                  <a16:creationId xmlns:a16="http://schemas.microsoft.com/office/drawing/2014/main" id="{00401881-380E-4806-A3CC-61EFE60A79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7087" y="1643338"/>
              <a:ext cx="186996" cy="80452"/>
            </a:xfrm>
            <a:custGeom>
              <a:avLst/>
              <a:gdLst>
                <a:gd name="T0" fmla="*/ 122 w 172"/>
                <a:gd name="T1" fmla="*/ 26 h 74"/>
                <a:gd name="T2" fmla="*/ 172 w 172"/>
                <a:gd name="T3" fmla="*/ 0 h 74"/>
                <a:gd name="T4" fmla="*/ 36 w 172"/>
                <a:gd name="T5" fmla="*/ 47 h 74"/>
                <a:gd name="T6" fmla="*/ 0 w 172"/>
                <a:gd name="T7" fmla="*/ 74 h 74"/>
                <a:gd name="T8" fmla="*/ 122 w 172"/>
                <a:gd name="T9" fmla="*/ 2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74">
                  <a:moveTo>
                    <a:pt x="122" y="26"/>
                  </a:moveTo>
                  <a:lnTo>
                    <a:pt x="172" y="0"/>
                  </a:lnTo>
                  <a:lnTo>
                    <a:pt x="36" y="47"/>
                  </a:lnTo>
                  <a:lnTo>
                    <a:pt x="0" y="74"/>
                  </a:lnTo>
                  <a:lnTo>
                    <a:pt x="122" y="26"/>
                  </a:lnTo>
                  <a:close/>
                </a:path>
              </a:pathLst>
            </a:custGeom>
            <a:solidFill>
              <a:srgbClr val="FEE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08">
              <a:extLst>
                <a:ext uri="{FF2B5EF4-FFF2-40B4-BE49-F238E27FC236}">
                  <a16:creationId xmlns:a16="http://schemas.microsoft.com/office/drawing/2014/main" id="{3FC249EB-6B46-4E96-8B4A-3EA67AABDD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55685" y="1683564"/>
              <a:ext cx="44575" cy="600127"/>
            </a:xfrm>
            <a:custGeom>
              <a:avLst/>
              <a:gdLst>
                <a:gd name="T0" fmla="*/ 0 w 41"/>
                <a:gd name="T1" fmla="*/ 24 h 552"/>
                <a:gd name="T2" fmla="*/ 41 w 41"/>
                <a:gd name="T3" fmla="*/ 0 h 552"/>
                <a:gd name="T4" fmla="*/ 41 w 41"/>
                <a:gd name="T5" fmla="*/ 523 h 552"/>
                <a:gd name="T6" fmla="*/ 0 w 41"/>
                <a:gd name="T7" fmla="*/ 552 h 552"/>
                <a:gd name="T8" fmla="*/ 0 w 41"/>
                <a:gd name="T9" fmla="*/ 24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52">
                  <a:moveTo>
                    <a:pt x="0" y="24"/>
                  </a:moveTo>
                  <a:lnTo>
                    <a:pt x="41" y="0"/>
                  </a:lnTo>
                  <a:lnTo>
                    <a:pt x="41" y="523"/>
                  </a:lnTo>
                  <a:lnTo>
                    <a:pt x="0" y="552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09">
              <a:extLst>
                <a:ext uri="{FF2B5EF4-FFF2-40B4-BE49-F238E27FC236}">
                  <a16:creationId xmlns:a16="http://schemas.microsoft.com/office/drawing/2014/main" id="{346D9D8B-73FC-4E71-98CE-AEF89F2445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6346" y="1987976"/>
              <a:ext cx="120678" cy="418567"/>
            </a:xfrm>
            <a:custGeom>
              <a:avLst/>
              <a:gdLst>
                <a:gd name="T0" fmla="*/ 0 w 111"/>
                <a:gd name="T1" fmla="*/ 24 h 385"/>
                <a:gd name="T2" fmla="*/ 41 w 111"/>
                <a:gd name="T3" fmla="*/ 0 h 385"/>
                <a:gd name="T4" fmla="*/ 111 w 111"/>
                <a:gd name="T5" fmla="*/ 360 h 385"/>
                <a:gd name="T6" fmla="*/ 70 w 111"/>
                <a:gd name="T7" fmla="*/ 385 h 385"/>
                <a:gd name="T8" fmla="*/ 0 w 111"/>
                <a:gd name="T9" fmla="*/ 24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385">
                  <a:moveTo>
                    <a:pt x="0" y="24"/>
                  </a:moveTo>
                  <a:lnTo>
                    <a:pt x="41" y="0"/>
                  </a:lnTo>
                  <a:lnTo>
                    <a:pt x="111" y="360"/>
                  </a:lnTo>
                  <a:lnTo>
                    <a:pt x="70" y="385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B5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10">
              <a:extLst>
                <a:ext uri="{FF2B5EF4-FFF2-40B4-BE49-F238E27FC236}">
                  <a16:creationId xmlns:a16="http://schemas.microsoft.com/office/drawing/2014/main" id="{DF045C4F-6106-45F5-801A-1615A5B725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4560" y="1575932"/>
              <a:ext cx="267448" cy="80452"/>
            </a:xfrm>
            <a:custGeom>
              <a:avLst/>
              <a:gdLst>
                <a:gd name="T0" fmla="*/ 0 w 246"/>
                <a:gd name="T1" fmla="*/ 54 h 74"/>
                <a:gd name="T2" fmla="*/ 42 w 246"/>
                <a:gd name="T3" fmla="*/ 30 h 74"/>
                <a:gd name="T4" fmla="*/ 246 w 246"/>
                <a:gd name="T5" fmla="*/ 50 h 74"/>
                <a:gd name="T6" fmla="*/ 204 w 246"/>
                <a:gd name="T7" fmla="*/ 74 h 74"/>
                <a:gd name="T8" fmla="*/ 0 w 246"/>
                <a:gd name="T9" fmla="*/ 5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4">
                  <a:moveTo>
                    <a:pt x="0" y="54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94" y="0"/>
                    <a:pt x="167" y="4"/>
                    <a:pt x="246" y="50"/>
                  </a:cubicBezTo>
                  <a:cubicBezTo>
                    <a:pt x="204" y="74"/>
                    <a:pt x="204" y="74"/>
                    <a:pt x="204" y="74"/>
                  </a:cubicBezTo>
                  <a:cubicBezTo>
                    <a:pt x="125" y="28"/>
                    <a:pt x="52" y="24"/>
                    <a:pt x="0" y="54"/>
                  </a:cubicBezTo>
                  <a:close/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11">
              <a:extLst>
                <a:ext uri="{FF2B5EF4-FFF2-40B4-BE49-F238E27FC236}">
                  <a16:creationId xmlns:a16="http://schemas.microsoft.com/office/drawing/2014/main" id="{B56AA054-77F8-480B-B7DC-CFFB5342FE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4560" y="1596589"/>
              <a:ext cx="70667" cy="38052"/>
            </a:xfrm>
            <a:custGeom>
              <a:avLst/>
              <a:gdLst>
                <a:gd name="T0" fmla="*/ 0 w 65"/>
                <a:gd name="T1" fmla="*/ 35 h 35"/>
                <a:gd name="T2" fmla="*/ 42 w 65"/>
                <a:gd name="T3" fmla="*/ 11 h 35"/>
                <a:gd name="T4" fmla="*/ 65 w 65"/>
                <a:gd name="T5" fmla="*/ 0 h 35"/>
                <a:gd name="T6" fmla="*/ 23 w 65"/>
                <a:gd name="T7" fmla="*/ 25 h 35"/>
                <a:gd name="T8" fmla="*/ 0 w 6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35">
                  <a:moveTo>
                    <a:pt x="0" y="35"/>
                  </a:moveTo>
                  <a:cubicBezTo>
                    <a:pt x="42" y="11"/>
                    <a:pt x="42" y="11"/>
                    <a:pt x="42" y="11"/>
                  </a:cubicBezTo>
                  <a:cubicBezTo>
                    <a:pt x="49" y="7"/>
                    <a:pt x="57" y="3"/>
                    <a:pt x="65" y="0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5" y="27"/>
                    <a:pt x="8" y="31"/>
                    <a:pt x="0" y="35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12">
              <a:extLst>
                <a:ext uri="{FF2B5EF4-FFF2-40B4-BE49-F238E27FC236}">
                  <a16:creationId xmlns:a16="http://schemas.microsoft.com/office/drawing/2014/main" id="{3295A5F4-DB5B-4215-9D7B-216FA8DAA4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9565" y="1591153"/>
              <a:ext cx="67406" cy="32616"/>
            </a:xfrm>
            <a:custGeom>
              <a:avLst/>
              <a:gdLst>
                <a:gd name="T0" fmla="*/ 0 w 62"/>
                <a:gd name="T1" fmla="*/ 30 h 30"/>
                <a:gd name="T2" fmla="*/ 42 w 62"/>
                <a:gd name="T3" fmla="*/ 5 h 30"/>
                <a:gd name="T4" fmla="*/ 62 w 62"/>
                <a:gd name="T5" fmla="*/ 0 h 30"/>
                <a:gd name="T6" fmla="*/ 21 w 62"/>
                <a:gd name="T7" fmla="*/ 24 h 30"/>
                <a:gd name="T8" fmla="*/ 0 w 62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0">
                  <a:moveTo>
                    <a:pt x="0" y="30"/>
                  </a:moveTo>
                  <a:cubicBezTo>
                    <a:pt x="42" y="5"/>
                    <a:pt x="42" y="5"/>
                    <a:pt x="42" y="5"/>
                  </a:cubicBezTo>
                  <a:cubicBezTo>
                    <a:pt x="49" y="3"/>
                    <a:pt x="55" y="1"/>
                    <a:pt x="62" y="0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4" y="25"/>
                    <a:pt x="7" y="27"/>
                    <a:pt x="0" y="30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13">
              <a:extLst>
                <a:ext uri="{FF2B5EF4-FFF2-40B4-BE49-F238E27FC236}">
                  <a16:creationId xmlns:a16="http://schemas.microsoft.com/office/drawing/2014/main" id="{87A5A8DF-4D46-4045-84C3-1D74A176F9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2396" y="1587892"/>
              <a:ext cx="63057" cy="29354"/>
            </a:xfrm>
            <a:custGeom>
              <a:avLst/>
              <a:gdLst>
                <a:gd name="T0" fmla="*/ 0 w 58"/>
                <a:gd name="T1" fmla="*/ 27 h 27"/>
                <a:gd name="T2" fmla="*/ 41 w 58"/>
                <a:gd name="T3" fmla="*/ 3 h 27"/>
                <a:gd name="T4" fmla="*/ 58 w 58"/>
                <a:gd name="T5" fmla="*/ 0 h 27"/>
                <a:gd name="T6" fmla="*/ 16 w 58"/>
                <a:gd name="T7" fmla="*/ 25 h 27"/>
                <a:gd name="T8" fmla="*/ 0 w 5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7">
                  <a:moveTo>
                    <a:pt x="0" y="27"/>
                  </a:moveTo>
                  <a:cubicBezTo>
                    <a:pt x="41" y="3"/>
                    <a:pt x="41" y="3"/>
                    <a:pt x="41" y="3"/>
                  </a:cubicBezTo>
                  <a:cubicBezTo>
                    <a:pt x="47" y="2"/>
                    <a:pt x="52" y="1"/>
                    <a:pt x="58" y="0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0" y="25"/>
                    <a:pt x="5" y="26"/>
                    <a:pt x="0" y="27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14">
              <a:extLst>
                <a:ext uri="{FF2B5EF4-FFF2-40B4-BE49-F238E27FC236}">
                  <a16:creationId xmlns:a16="http://schemas.microsoft.com/office/drawing/2014/main" id="{11F74082-6D8F-4F3D-BDC7-D4D2B618D2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09791" y="1587892"/>
              <a:ext cx="61970" cy="27180"/>
            </a:xfrm>
            <a:custGeom>
              <a:avLst/>
              <a:gdLst>
                <a:gd name="T0" fmla="*/ 0 w 57"/>
                <a:gd name="T1" fmla="*/ 25 h 25"/>
                <a:gd name="T2" fmla="*/ 42 w 57"/>
                <a:gd name="T3" fmla="*/ 0 h 25"/>
                <a:gd name="T4" fmla="*/ 57 w 57"/>
                <a:gd name="T5" fmla="*/ 0 h 25"/>
                <a:gd name="T6" fmla="*/ 15 w 57"/>
                <a:gd name="T7" fmla="*/ 24 h 25"/>
                <a:gd name="T8" fmla="*/ 0 w 57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5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7" y="0"/>
                    <a:pt x="52" y="0"/>
                    <a:pt x="57" y="0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0" y="24"/>
                    <a:pt x="5" y="24"/>
                    <a:pt x="0" y="25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15">
              <a:extLst>
                <a:ext uri="{FF2B5EF4-FFF2-40B4-BE49-F238E27FC236}">
                  <a16:creationId xmlns:a16="http://schemas.microsoft.com/office/drawing/2014/main" id="{82E4C174-FE22-4267-B6AA-3DE389A3D2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6099" y="1587892"/>
              <a:ext cx="59796" cy="26092"/>
            </a:xfrm>
            <a:custGeom>
              <a:avLst/>
              <a:gdLst>
                <a:gd name="T0" fmla="*/ 0 w 55"/>
                <a:gd name="T1" fmla="*/ 24 h 24"/>
                <a:gd name="T2" fmla="*/ 42 w 55"/>
                <a:gd name="T3" fmla="*/ 0 h 24"/>
                <a:gd name="T4" fmla="*/ 55 w 55"/>
                <a:gd name="T5" fmla="*/ 0 h 24"/>
                <a:gd name="T6" fmla="*/ 13 w 55"/>
                <a:gd name="T7" fmla="*/ 24 h 24"/>
                <a:gd name="T8" fmla="*/ 0 w 55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4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51" y="0"/>
                    <a:pt x="55" y="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9" y="24"/>
                    <a:pt x="4" y="24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16">
              <a:extLst>
                <a:ext uri="{FF2B5EF4-FFF2-40B4-BE49-F238E27FC236}">
                  <a16:creationId xmlns:a16="http://schemas.microsoft.com/office/drawing/2014/main" id="{1DD78D92-A9DF-4AC7-B5FC-12B161ACB1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0232" y="1587892"/>
              <a:ext cx="59796" cy="28267"/>
            </a:xfrm>
            <a:custGeom>
              <a:avLst/>
              <a:gdLst>
                <a:gd name="T0" fmla="*/ 0 w 55"/>
                <a:gd name="T1" fmla="*/ 24 h 26"/>
                <a:gd name="T2" fmla="*/ 42 w 55"/>
                <a:gd name="T3" fmla="*/ 0 h 26"/>
                <a:gd name="T4" fmla="*/ 55 w 55"/>
                <a:gd name="T5" fmla="*/ 1 h 26"/>
                <a:gd name="T6" fmla="*/ 13 w 55"/>
                <a:gd name="T7" fmla="*/ 26 h 26"/>
                <a:gd name="T8" fmla="*/ 0 w 55"/>
                <a:gd name="T9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6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51" y="1"/>
                    <a:pt x="55" y="1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9" y="25"/>
                    <a:pt x="5" y="25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17">
              <a:extLst>
                <a:ext uri="{FF2B5EF4-FFF2-40B4-BE49-F238E27FC236}">
                  <a16:creationId xmlns:a16="http://schemas.microsoft.com/office/drawing/2014/main" id="{55DFC16C-63E3-4005-B04D-B8CBCCF1D8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4366" y="1588978"/>
              <a:ext cx="59796" cy="29354"/>
            </a:xfrm>
            <a:custGeom>
              <a:avLst/>
              <a:gdLst>
                <a:gd name="T0" fmla="*/ 0 w 55"/>
                <a:gd name="T1" fmla="*/ 25 h 27"/>
                <a:gd name="T2" fmla="*/ 42 w 55"/>
                <a:gd name="T3" fmla="*/ 0 h 27"/>
                <a:gd name="T4" fmla="*/ 55 w 55"/>
                <a:gd name="T5" fmla="*/ 2 h 27"/>
                <a:gd name="T6" fmla="*/ 13 w 55"/>
                <a:gd name="T7" fmla="*/ 27 h 27"/>
                <a:gd name="T8" fmla="*/ 0 w 55"/>
                <a:gd name="T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7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1"/>
                    <a:pt x="50" y="2"/>
                    <a:pt x="55" y="2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9" y="26"/>
                    <a:pt x="4" y="25"/>
                    <a:pt x="0" y="25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18">
              <a:extLst>
                <a:ext uri="{FF2B5EF4-FFF2-40B4-BE49-F238E27FC236}">
                  <a16:creationId xmlns:a16="http://schemas.microsoft.com/office/drawing/2014/main" id="{4650C555-DCC8-47C3-97A7-DEEA051970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68499" y="1591153"/>
              <a:ext cx="57621" cy="29354"/>
            </a:xfrm>
            <a:custGeom>
              <a:avLst/>
              <a:gdLst>
                <a:gd name="T0" fmla="*/ 0 w 53"/>
                <a:gd name="T1" fmla="*/ 25 h 27"/>
                <a:gd name="T2" fmla="*/ 42 w 53"/>
                <a:gd name="T3" fmla="*/ 0 h 27"/>
                <a:gd name="T4" fmla="*/ 53 w 53"/>
                <a:gd name="T5" fmla="*/ 3 h 27"/>
                <a:gd name="T6" fmla="*/ 12 w 53"/>
                <a:gd name="T7" fmla="*/ 27 h 27"/>
                <a:gd name="T8" fmla="*/ 0 w 53"/>
                <a:gd name="T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7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5" y="1"/>
                    <a:pt x="49" y="2"/>
                    <a:pt x="53" y="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8" y="26"/>
                    <a:pt x="4" y="26"/>
                    <a:pt x="0" y="25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9">
              <a:extLst>
                <a:ext uri="{FF2B5EF4-FFF2-40B4-BE49-F238E27FC236}">
                  <a16:creationId xmlns:a16="http://schemas.microsoft.com/office/drawing/2014/main" id="{46425AFA-9224-404D-89BE-D6F6AF7B62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1545" y="1594415"/>
              <a:ext cx="57621" cy="30441"/>
            </a:xfrm>
            <a:custGeom>
              <a:avLst/>
              <a:gdLst>
                <a:gd name="T0" fmla="*/ 0 w 53"/>
                <a:gd name="T1" fmla="*/ 24 h 28"/>
                <a:gd name="T2" fmla="*/ 41 w 53"/>
                <a:gd name="T3" fmla="*/ 0 h 28"/>
                <a:gd name="T4" fmla="*/ 53 w 53"/>
                <a:gd name="T5" fmla="*/ 3 h 28"/>
                <a:gd name="T6" fmla="*/ 11 w 53"/>
                <a:gd name="T7" fmla="*/ 28 h 28"/>
                <a:gd name="T8" fmla="*/ 0 w 53"/>
                <a:gd name="T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8">
                  <a:moveTo>
                    <a:pt x="0" y="24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5" y="1"/>
                    <a:pt x="49" y="2"/>
                    <a:pt x="53" y="3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6"/>
                    <a:pt x="3" y="25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0">
              <a:extLst>
                <a:ext uri="{FF2B5EF4-FFF2-40B4-BE49-F238E27FC236}">
                  <a16:creationId xmlns:a16="http://schemas.microsoft.com/office/drawing/2014/main" id="{3F757B80-4464-4270-921F-761DBB906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3504" y="1597676"/>
              <a:ext cx="58708" cy="30441"/>
            </a:xfrm>
            <a:custGeom>
              <a:avLst/>
              <a:gdLst>
                <a:gd name="T0" fmla="*/ 0 w 54"/>
                <a:gd name="T1" fmla="*/ 25 h 28"/>
                <a:gd name="T2" fmla="*/ 42 w 54"/>
                <a:gd name="T3" fmla="*/ 0 h 28"/>
                <a:gd name="T4" fmla="*/ 54 w 54"/>
                <a:gd name="T5" fmla="*/ 4 h 28"/>
                <a:gd name="T6" fmla="*/ 12 w 54"/>
                <a:gd name="T7" fmla="*/ 28 h 28"/>
                <a:gd name="T8" fmla="*/ 0 w 54"/>
                <a:gd name="T9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8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1"/>
                    <a:pt x="50" y="3"/>
                    <a:pt x="54" y="4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8" y="27"/>
                    <a:pt x="4" y="26"/>
                    <a:pt x="0" y="25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21">
              <a:extLst>
                <a:ext uri="{FF2B5EF4-FFF2-40B4-BE49-F238E27FC236}">
                  <a16:creationId xmlns:a16="http://schemas.microsoft.com/office/drawing/2014/main" id="{0526D22D-9277-47FE-ACB5-2DC4954CD8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6551" y="1602025"/>
              <a:ext cx="57621" cy="31529"/>
            </a:xfrm>
            <a:custGeom>
              <a:avLst/>
              <a:gdLst>
                <a:gd name="T0" fmla="*/ 0 w 53"/>
                <a:gd name="T1" fmla="*/ 24 h 29"/>
                <a:gd name="T2" fmla="*/ 42 w 53"/>
                <a:gd name="T3" fmla="*/ 0 h 29"/>
                <a:gd name="T4" fmla="*/ 53 w 53"/>
                <a:gd name="T5" fmla="*/ 4 h 29"/>
                <a:gd name="T6" fmla="*/ 11 w 53"/>
                <a:gd name="T7" fmla="*/ 29 h 29"/>
                <a:gd name="T8" fmla="*/ 0 w 53"/>
                <a:gd name="T9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9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1"/>
                    <a:pt x="49" y="3"/>
                    <a:pt x="53" y="4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8" y="27"/>
                    <a:pt x="4" y="26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22">
              <a:extLst>
                <a:ext uri="{FF2B5EF4-FFF2-40B4-BE49-F238E27FC236}">
                  <a16:creationId xmlns:a16="http://schemas.microsoft.com/office/drawing/2014/main" id="{C86925C6-410D-4A34-9AD3-F7B068DB10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8509" y="1606373"/>
              <a:ext cx="58708" cy="32616"/>
            </a:xfrm>
            <a:custGeom>
              <a:avLst/>
              <a:gdLst>
                <a:gd name="T0" fmla="*/ 0 w 54"/>
                <a:gd name="T1" fmla="*/ 25 h 30"/>
                <a:gd name="T2" fmla="*/ 42 w 54"/>
                <a:gd name="T3" fmla="*/ 0 h 30"/>
                <a:gd name="T4" fmla="*/ 54 w 54"/>
                <a:gd name="T5" fmla="*/ 5 h 30"/>
                <a:gd name="T6" fmla="*/ 12 w 54"/>
                <a:gd name="T7" fmla="*/ 30 h 30"/>
                <a:gd name="T8" fmla="*/ 0 w 54"/>
                <a:gd name="T9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0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2"/>
                    <a:pt x="50" y="4"/>
                    <a:pt x="54" y="5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8" y="28"/>
                    <a:pt x="4" y="26"/>
                    <a:pt x="0" y="25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23">
              <a:extLst>
                <a:ext uri="{FF2B5EF4-FFF2-40B4-BE49-F238E27FC236}">
                  <a16:creationId xmlns:a16="http://schemas.microsoft.com/office/drawing/2014/main" id="{8026F9D4-709A-47B1-B129-A472B85426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556" y="1611810"/>
              <a:ext cx="57621" cy="32616"/>
            </a:xfrm>
            <a:custGeom>
              <a:avLst/>
              <a:gdLst>
                <a:gd name="T0" fmla="*/ 0 w 53"/>
                <a:gd name="T1" fmla="*/ 25 h 30"/>
                <a:gd name="T2" fmla="*/ 42 w 53"/>
                <a:gd name="T3" fmla="*/ 0 h 30"/>
                <a:gd name="T4" fmla="*/ 53 w 53"/>
                <a:gd name="T5" fmla="*/ 6 h 30"/>
                <a:gd name="T6" fmla="*/ 12 w 53"/>
                <a:gd name="T7" fmla="*/ 30 h 30"/>
                <a:gd name="T8" fmla="*/ 0 w 53"/>
                <a:gd name="T9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0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2"/>
                    <a:pt x="50" y="4"/>
                    <a:pt x="53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8" y="28"/>
                    <a:pt x="4" y="26"/>
                    <a:pt x="0" y="25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24">
              <a:extLst>
                <a:ext uri="{FF2B5EF4-FFF2-40B4-BE49-F238E27FC236}">
                  <a16:creationId xmlns:a16="http://schemas.microsoft.com/office/drawing/2014/main" id="{3F137B4C-06A4-4D65-AFBD-DB8CC32264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4602" y="1618333"/>
              <a:ext cx="57621" cy="32616"/>
            </a:xfrm>
            <a:custGeom>
              <a:avLst/>
              <a:gdLst>
                <a:gd name="T0" fmla="*/ 0 w 53"/>
                <a:gd name="T1" fmla="*/ 24 h 30"/>
                <a:gd name="T2" fmla="*/ 41 w 53"/>
                <a:gd name="T3" fmla="*/ 0 h 30"/>
                <a:gd name="T4" fmla="*/ 53 w 53"/>
                <a:gd name="T5" fmla="*/ 6 h 30"/>
                <a:gd name="T6" fmla="*/ 11 w 53"/>
                <a:gd name="T7" fmla="*/ 30 h 30"/>
                <a:gd name="T8" fmla="*/ 0 w 53"/>
                <a:gd name="T9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0">
                  <a:moveTo>
                    <a:pt x="0" y="24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5" y="2"/>
                    <a:pt x="49" y="4"/>
                    <a:pt x="53" y="6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7" y="28"/>
                    <a:pt x="3" y="26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25">
              <a:extLst>
                <a:ext uri="{FF2B5EF4-FFF2-40B4-BE49-F238E27FC236}">
                  <a16:creationId xmlns:a16="http://schemas.microsoft.com/office/drawing/2014/main" id="{D696C57D-643A-41E7-A14C-B5D574C372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6561" y="1624856"/>
              <a:ext cx="55447" cy="31529"/>
            </a:xfrm>
            <a:custGeom>
              <a:avLst/>
              <a:gdLst>
                <a:gd name="T0" fmla="*/ 0 w 51"/>
                <a:gd name="T1" fmla="*/ 24 h 29"/>
                <a:gd name="T2" fmla="*/ 42 w 51"/>
                <a:gd name="T3" fmla="*/ 0 h 29"/>
                <a:gd name="T4" fmla="*/ 51 w 51"/>
                <a:gd name="T5" fmla="*/ 5 h 29"/>
                <a:gd name="T6" fmla="*/ 9 w 51"/>
                <a:gd name="T7" fmla="*/ 29 h 29"/>
                <a:gd name="T8" fmla="*/ 0 w 51"/>
                <a:gd name="T9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9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5" y="2"/>
                    <a:pt x="48" y="3"/>
                    <a:pt x="51" y="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6" y="28"/>
                    <a:pt x="3" y="26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26">
              <a:extLst>
                <a:ext uri="{FF2B5EF4-FFF2-40B4-BE49-F238E27FC236}">
                  <a16:creationId xmlns:a16="http://schemas.microsoft.com/office/drawing/2014/main" id="{109DA0B7-8DAA-4B28-B729-82E9D0343A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3236" y="1557450"/>
              <a:ext cx="537070" cy="849093"/>
            </a:xfrm>
            <a:custGeom>
              <a:avLst/>
              <a:gdLst>
                <a:gd name="T0" fmla="*/ 288 w 494"/>
                <a:gd name="T1" fmla="*/ 91 h 782"/>
                <a:gd name="T2" fmla="*/ 494 w 494"/>
                <a:gd name="T3" fmla="*/ 310 h 782"/>
                <a:gd name="T4" fmla="*/ 288 w 494"/>
                <a:gd name="T5" fmla="*/ 421 h 782"/>
                <a:gd name="T6" fmla="*/ 358 w 494"/>
                <a:gd name="T7" fmla="*/ 782 h 782"/>
                <a:gd name="T8" fmla="*/ 287 w 494"/>
                <a:gd name="T9" fmla="*/ 751 h 782"/>
                <a:gd name="T10" fmla="*/ 1 w 494"/>
                <a:gd name="T11" fmla="*/ 255 h 782"/>
                <a:gd name="T12" fmla="*/ 288 w 494"/>
                <a:gd name="T13" fmla="*/ 9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4" h="782">
                  <a:moveTo>
                    <a:pt x="288" y="91"/>
                  </a:moveTo>
                  <a:cubicBezTo>
                    <a:pt x="369" y="138"/>
                    <a:pt x="442" y="218"/>
                    <a:pt x="494" y="310"/>
                  </a:cubicBezTo>
                  <a:cubicBezTo>
                    <a:pt x="288" y="421"/>
                    <a:pt x="288" y="421"/>
                    <a:pt x="288" y="421"/>
                  </a:cubicBezTo>
                  <a:cubicBezTo>
                    <a:pt x="358" y="782"/>
                    <a:pt x="358" y="782"/>
                    <a:pt x="358" y="782"/>
                  </a:cubicBezTo>
                  <a:cubicBezTo>
                    <a:pt x="335" y="775"/>
                    <a:pt x="311" y="765"/>
                    <a:pt x="287" y="751"/>
                  </a:cubicBezTo>
                  <a:cubicBezTo>
                    <a:pt x="128" y="659"/>
                    <a:pt x="0" y="438"/>
                    <a:pt x="1" y="255"/>
                  </a:cubicBezTo>
                  <a:cubicBezTo>
                    <a:pt x="1" y="73"/>
                    <a:pt x="130" y="0"/>
                    <a:pt x="288" y="91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27">
              <a:extLst>
                <a:ext uri="{FF2B5EF4-FFF2-40B4-BE49-F238E27FC236}">
                  <a16:creationId xmlns:a16="http://schemas.microsoft.com/office/drawing/2014/main" id="{4F6FAB3C-64DC-4FB3-9560-82204D6A6B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6346" y="1630291"/>
              <a:ext cx="269622" cy="263099"/>
            </a:xfrm>
            <a:custGeom>
              <a:avLst/>
              <a:gdLst>
                <a:gd name="T0" fmla="*/ 0 w 248"/>
                <a:gd name="T1" fmla="*/ 24 h 243"/>
                <a:gd name="T2" fmla="*/ 42 w 248"/>
                <a:gd name="T3" fmla="*/ 0 h 243"/>
                <a:gd name="T4" fmla="*/ 248 w 248"/>
                <a:gd name="T5" fmla="*/ 219 h 243"/>
                <a:gd name="T6" fmla="*/ 206 w 248"/>
                <a:gd name="T7" fmla="*/ 243 h 243"/>
                <a:gd name="T8" fmla="*/ 0 w 248"/>
                <a:gd name="T9" fmla="*/ 2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3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23" y="47"/>
                    <a:pt x="196" y="127"/>
                    <a:pt x="248" y="219"/>
                  </a:cubicBezTo>
                  <a:cubicBezTo>
                    <a:pt x="206" y="243"/>
                    <a:pt x="206" y="243"/>
                    <a:pt x="206" y="243"/>
                  </a:cubicBezTo>
                  <a:cubicBezTo>
                    <a:pt x="154" y="151"/>
                    <a:pt x="81" y="71"/>
                    <a:pt x="0" y="24"/>
                  </a:cubicBezTo>
                  <a:close/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28">
              <a:extLst>
                <a:ext uri="{FF2B5EF4-FFF2-40B4-BE49-F238E27FC236}">
                  <a16:creationId xmlns:a16="http://schemas.microsoft.com/office/drawing/2014/main" id="{6875BD3E-42AB-4C0D-8B61-188A23F4AB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6346" y="1630291"/>
              <a:ext cx="48924" cy="28267"/>
            </a:xfrm>
            <a:custGeom>
              <a:avLst/>
              <a:gdLst>
                <a:gd name="T0" fmla="*/ 0 w 45"/>
                <a:gd name="T1" fmla="*/ 24 h 26"/>
                <a:gd name="T2" fmla="*/ 42 w 45"/>
                <a:gd name="T3" fmla="*/ 0 h 26"/>
                <a:gd name="T4" fmla="*/ 45 w 45"/>
                <a:gd name="T5" fmla="*/ 2 h 26"/>
                <a:gd name="T6" fmla="*/ 3 w 45"/>
                <a:gd name="T7" fmla="*/ 26 h 26"/>
                <a:gd name="T8" fmla="*/ 0 w 45"/>
                <a:gd name="T9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3" y="1"/>
                    <a:pt x="44" y="1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2" y="25"/>
                    <a:pt x="1" y="25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29">
              <a:extLst>
                <a:ext uri="{FF2B5EF4-FFF2-40B4-BE49-F238E27FC236}">
                  <a16:creationId xmlns:a16="http://schemas.microsoft.com/office/drawing/2014/main" id="{43B99450-ADAB-448A-A906-DC8D5D4425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9608" y="1632466"/>
              <a:ext cx="58708" cy="33703"/>
            </a:xfrm>
            <a:custGeom>
              <a:avLst/>
              <a:gdLst>
                <a:gd name="T0" fmla="*/ 0 w 54"/>
                <a:gd name="T1" fmla="*/ 24 h 31"/>
                <a:gd name="T2" fmla="*/ 42 w 54"/>
                <a:gd name="T3" fmla="*/ 0 h 31"/>
                <a:gd name="T4" fmla="*/ 54 w 54"/>
                <a:gd name="T5" fmla="*/ 7 h 31"/>
                <a:gd name="T6" fmla="*/ 12 w 54"/>
                <a:gd name="T7" fmla="*/ 31 h 31"/>
                <a:gd name="T8" fmla="*/ 0 w 54"/>
                <a:gd name="T9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1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2"/>
                    <a:pt x="50" y="4"/>
                    <a:pt x="54" y="7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8" y="29"/>
                    <a:pt x="4" y="26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30">
              <a:extLst>
                <a:ext uri="{FF2B5EF4-FFF2-40B4-BE49-F238E27FC236}">
                  <a16:creationId xmlns:a16="http://schemas.microsoft.com/office/drawing/2014/main" id="{AB5C2A7E-DFC3-437D-9986-8873CE6865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2654" y="1640076"/>
              <a:ext cx="58708" cy="34790"/>
            </a:xfrm>
            <a:custGeom>
              <a:avLst/>
              <a:gdLst>
                <a:gd name="T0" fmla="*/ 0 w 54"/>
                <a:gd name="T1" fmla="*/ 24 h 32"/>
                <a:gd name="T2" fmla="*/ 42 w 54"/>
                <a:gd name="T3" fmla="*/ 0 h 32"/>
                <a:gd name="T4" fmla="*/ 54 w 54"/>
                <a:gd name="T5" fmla="*/ 8 h 32"/>
                <a:gd name="T6" fmla="*/ 13 w 54"/>
                <a:gd name="T7" fmla="*/ 32 h 32"/>
                <a:gd name="T8" fmla="*/ 0 w 54"/>
                <a:gd name="T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2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3"/>
                    <a:pt x="50" y="5"/>
                    <a:pt x="54" y="8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9" y="30"/>
                    <a:pt x="4" y="27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31">
              <a:extLst>
                <a:ext uri="{FF2B5EF4-FFF2-40B4-BE49-F238E27FC236}">
                  <a16:creationId xmlns:a16="http://schemas.microsoft.com/office/drawing/2014/main" id="{EE5A001C-DF06-40AE-8681-D65B3E1515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96787" y="1648774"/>
              <a:ext cx="58708" cy="35877"/>
            </a:xfrm>
            <a:custGeom>
              <a:avLst/>
              <a:gdLst>
                <a:gd name="T0" fmla="*/ 0 w 54"/>
                <a:gd name="T1" fmla="*/ 24 h 33"/>
                <a:gd name="T2" fmla="*/ 41 w 54"/>
                <a:gd name="T3" fmla="*/ 0 h 33"/>
                <a:gd name="T4" fmla="*/ 54 w 54"/>
                <a:gd name="T5" fmla="*/ 9 h 33"/>
                <a:gd name="T6" fmla="*/ 12 w 54"/>
                <a:gd name="T7" fmla="*/ 33 h 33"/>
                <a:gd name="T8" fmla="*/ 0 w 54"/>
                <a:gd name="T9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3">
                  <a:moveTo>
                    <a:pt x="0" y="24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6" y="3"/>
                    <a:pt x="50" y="6"/>
                    <a:pt x="54" y="9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8" y="30"/>
                    <a:pt x="4" y="27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32">
              <a:extLst>
                <a:ext uri="{FF2B5EF4-FFF2-40B4-BE49-F238E27FC236}">
                  <a16:creationId xmlns:a16="http://schemas.microsoft.com/office/drawing/2014/main" id="{EFABCA0D-3518-47A4-BC5C-E95965713B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9833" y="1658558"/>
              <a:ext cx="58708" cy="36964"/>
            </a:xfrm>
            <a:custGeom>
              <a:avLst/>
              <a:gdLst>
                <a:gd name="T0" fmla="*/ 0 w 54"/>
                <a:gd name="T1" fmla="*/ 24 h 34"/>
                <a:gd name="T2" fmla="*/ 42 w 54"/>
                <a:gd name="T3" fmla="*/ 0 h 34"/>
                <a:gd name="T4" fmla="*/ 54 w 54"/>
                <a:gd name="T5" fmla="*/ 10 h 34"/>
                <a:gd name="T6" fmla="*/ 13 w 54"/>
                <a:gd name="T7" fmla="*/ 34 h 34"/>
                <a:gd name="T8" fmla="*/ 0 w 54"/>
                <a:gd name="T9" fmla="*/ 2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4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3"/>
                    <a:pt x="50" y="6"/>
                    <a:pt x="54" y="10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31"/>
                    <a:pt x="4" y="27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33">
              <a:extLst>
                <a:ext uri="{FF2B5EF4-FFF2-40B4-BE49-F238E27FC236}">
                  <a16:creationId xmlns:a16="http://schemas.microsoft.com/office/drawing/2014/main" id="{43690DB3-0AC8-4922-8D64-9535747D93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23967" y="1669430"/>
              <a:ext cx="58708" cy="36964"/>
            </a:xfrm>
            <a:custGeom>
              <a:avLst/>
              <a:gdLst>
                <a:gd name="T0" fmla="*/ 0 w 54"/>
                <a:gd name="T1" fmla="*/ 24 h 34"/>
                <a:gd name="T2" fmla="*/ 41 w 54"/>
                <a:gd name="T3" fmla="*/ 0 h 34"/>
                <a:gd name="T4" fmla="*/ 54 w 54"/>
                <a:gd name="T5" fmla="*/ 10 h 34"/>
                <a:gd name="T6" fmla="*/ 12 w 54"/>
                <a:gd name="T7" fmla="*/ 34 h 34"/>
                <a:gd name="T8" fmla="*/ 0 w 54"/>
                <a:gd name="T9" fmla="*/ 2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4">
                  <a:moveTo>
                    <a:pt x="0" y="24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6" y="3"/>
                    <a:pt x="50" y="6"/>
                    <a:pt x="54" y="10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8" y="31"/>
                    <a:pt x="4" y="27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34">
              <a:extLst>
                <a:ext uri="{FF2B5EF4-FFF2-40B4-BE49-F238E27FC236}">
                  <a16:creationId xmlns:a16="http://schemas.microsoft.com/office/drawing/2014/main" id="{4C08EA9F-8DDB-497D-9704-845D3552E3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7013" y="1680302"/>
              <a:ext cx="59796" cy="38052"/>
            </a:xfrm>
            <a:custGeom>
              <a:avLst/>
              <a:gdLst>
                <a:gd name="T0" fmla="*/ 0 w 55"/>
                <a:gd name="T1" fmla="*/ 24 h 35"/>
                <a:gd name="T2" fmla="*/ 42 w 55"/>
                <a:gd name="T3" fmla="*/ 0 h 35"/>
                <a:gd name="T4" fmla="*/ 55 w 55"/>
                <a:gd name="T5" fmla="*/ 11 h 35"/>
                <a:gd name="T6" fmla="*/ 13 w 55"/>
                <a:gd name="T7" fmla="*/ 35 h 35"/>
                <a:gd name="T8" fmla="*/ 0 w 55"/>
                <a:gd name="T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5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7" y="4"/>
                    <a:pt x="51" y="7"/>
                    <a:pt x="55" y="11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9" y="32"/>
                    <a:pt x="5" y="28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35">
              <a:extLst>
                <a:ext uri="{FF2B5EF4-FFF2-40B4-BE49-F238E27FC236}">
                  <a16:creationId xmlns:a16="http://schemas.microsoft.com/office/drawing/2014/main" id="{CCF478B1-41F1-4E78-84B3-240F036DF7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51146" y="1692261"/>
              <a:ext cx="59796" cy="39139"/>
            </a:xfrm>
            <a:custGeom>
              <a:avLst/>
              <a:gdLst>
                <a:gd name="T0" fmla="*/ 0 w 55"/>
                <a:gd name="T1" fmla="*/ 24 h 36"/>
                <a:gd name="T2" fmla="*/ 42 w 55"/>
                <a:gd name="T3" fmla="*/ 0 h 36"/>
                <a:gd name="T4" fmla="*/ 55 w 55"/>
                <a:gd name="T5" fmla="*/ 12 h 36"/>
                <a:gd name="T6" fmla="*/ 13 w 55"/>
                <a:gd name="T7" fmla="*/ 36 h 36"/>
                <a:gd name="T8" fmla="*/ 0 w 55"/>
                <a:gd name="T9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6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4"/>
                    <a:pt x="50" y="8"/>
                    <a:pt x="55" y="12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9" y="32"/>
                    <a:pt x="4" y="28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36">
              <a:extLst>
                <a:ext uri="{FF2B5EF4-FFF2-40B4-BE49-F238E27FC236}">
                  <a16:creationId xmlns:a16="http://schemas.microsoft.com/office/drawing/2014/main" id="{CB15D86C-175C-4F42-B209-FBD1941794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5280" y="1705308"/>
              <a:ext cx="58708" cy="39139"/>
            </a:xfrm>
            <a:custGeom>
              <a:avLst/>
              <a:gdLst>
                <a:gd name="T0" fmla="*/ 0 w 54"/>
                <a:gd name="T1" fmla="*/ 24 h 36"/>
                <a:gd name="T2" fmla="*/ 42 w 54"/>
                <a:gd name="T3" fmla="*/ 0 h 36"/>
                <a:gd name="T4" fmla="*/ 54 w 54"/>
                <a:gd name="T5" fmla="*/ 12 h 36"/>
                <a:gd name="T6" fmla="*/ 12 w 54"/>
                <a:gd name="T7" fmla="*/ 36 h 36"/>
                <a:gd name="T8" fmla="*/ 0 w 54"/>
                <a:gd name="T9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6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4"/>
                    <a:pt x="50" y="8"/>
                    <a:pt x="54" y="12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8" y="32"/>
                    <a:pt x="4" y="28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37">
              <a:extLst>
                <a:ext uri="{FF2B5EF4-FFF2-40B4-BE49-F238E27FC236}">
                  <a16:creationId xmlns:a16="http://schemas.microsoft.com/office/drawing/2014/main" id="{5F39055A-8D6A-4BC6-8DBE-57C35DFC64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78326" y="1718354"/>
              <a:ext cx="57621" cy="39139"/>
            </a:xfrm>
            <a:custGeom>
              <a:avLst/>
              <a:gdLst>
                <a:gd name="T0" fmla="*/ 0 w 53"/>
                <a:gd name="T1" fmla="*/ 24 h 36"/>
                <a:gd name="T2" fmla="*/ 42 w 53"/>
                <a:gd name="T3" fmla="*/ 0 h 36"/>
                <a:gd name="T4" fmla="*/ 53 w 53"/>
                <a:gd name="T5" fmla="*/ 12 h 36"/>
                <a:gd name="T6" fmla="*/ 12 w 53"/>
                <a:gd name="T7" fmla="*/ 36 h 36"/>
                <a:gd name="T8" fmla="*/ 0 w 53"/>
                <a:gd name="T9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6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4"/>
                    <a:pt x="50" y="8"/>
                    <a:pt x="53" y="12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8" y="32"/>
                    <a:pt x="4" y="28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38">
              <a:extLst>
                <a:ext uri="{FF2B5EF4-FFF2-40B4-BE49-F238E27FC236}">
                  <a16:creationId xmlns:a16="http://schemas.microsoft.com/office/drawing/2014/main" id="{954A4AEE-E695-4BAA-B9A5-9563FE6DFA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91372" y="1731400"/>
              <a:ext cx="57621" cy="40226"/>
            </a:xfrm>
            <a:custGeom>
              <a:avLst/>
              <a:gdLst>
                <a:gd name="T0" fmla="*/ 0 w 53"/>
                <a:gd name="T1" fmla="*/ 24 h 37"/>
                <a:gd name="T2" fmla="*/ 41 w 53"/>
                <a:gd name="T3" fmla="*/ 0 h 37"/>
                <a:gd name="T4" fmla="*/ 53 w 53"/>
                <a:gd name="T5" fmla="*/ 12 h 37"/>
                <a:gd name="T6" fmla="*/ 11 w 53"/>
                <a:gd name="T7" fmla="*/ 37 h 37"/>
                <a:gd name="T8" fmla="*/ 0 w 53"/>
                <a:gd name="T9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7">
                  <a:moveTo>
                    <a:pt x="0" y="24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5" y="4"/>
                    <a:pt x="49" y="8"/>
                    <a:pt x="53" y="12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7" y="33"/>
                    <a:pt x="3" y="29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39">
              <a:extLst>
                <a:ext uri="{FF2B5EF4-FFF2-40B4-BE49-F238E27FC236}">
                  <a16:creationId xmlns:a16="http://schemas.microsoft.com/office/drawing/2014/main" id="{C4121CB3-A451-4F5A-A881-180D601031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03331" y="1744446"/>
              <a:ext cx="57621" cy="40226"/>
            </a:xfrm>
            <a:custGeom>
              <a:avLst/>
              <a:gdLst>
                <a:gd name="T0" fmla="*/ 0 w 53"/>
                <a:gd name="T1" fmla="*/ 25 h 38"/>
                <a:gd name="T2" fmla="*/ 42 w 53"/>
                <a:gd name="T3" fmla="*/ 0 h 38"/>
                <a:gd name="T4" fmla="*/ 53 w 53"/>
                <a:gd name="T5" fmla="*/ 13 h 38"/>
                <a:gd name="T6" fmla="*/ 11 w 53"/>
                <a:gd name="T7" fmla="*/ 38 h 38"/>
                <a:gd name="T8" fmla="*/ 0 w 53"/>
                <a:gd name="T9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8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5" y="5"/>
                    <a:pt x="49" y="9"/>
                    <a:pt x="53" y="1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7" y="33"/>
                    <a:pt x="3" y="29"/>
                    <a:pt x="0" y="25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40">
              <a:extLst>
                <a:ext uri="{FF2B5EF4-FFF2-40B4-BE49-F238E27FC236}">
                  <a16:creationId xmlns:a16="http://schemas.microsoft.com/office/drawing/2014/main" id="{72278768-D14C-4999-AC1D-9F8E0B8402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5291" y="1758579"/>
              <a:ext cx="57621" cy="40226"/>
            </a:xfrm>
            <a:custGeom>
              <a:avLst/>
              <a:gdLst>
                <a:gd name="T0" fmla="*/ 0 w 53"/>
                <a:gd name="T1" fmla="*/ 25 h 38"/>
                <a:gd name="T2" fmla="*/ 42 w 53"/>
                <a:gd name="T3" fmla="*/ 0 h 38"/>
                <a:gd name="T4" fmla="*/ 53 w 53"/>
                <a:gd name="T5" fmla="*/ 14 h 38"/>
                <a:gd name="T6" fmla="*/ 11 w 53"/>
                <a:gd name="T7" fmla="*/ 38 h 38"/>
                <a:gd name="T8" fmla="*/ 0 w 53"/>
                <a:gd name="T9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8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5" y="5"/>
                    <a:pt x="49" y="9"/>
                    <a:pt x="53" y="14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7" y="34"/>
                    <a:pt x="3" y="29"/>
                    <a:pt x="0" y="25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41">
              <a:extLst>
                <a:ext uri="{FF2B5EF4-FFF2-40B4-BE49-F238E27FC236}">
                  <a16:creationId xmlns:a16="http://schemas.microsoft.com/office/drawing/2014/main" id="{A198B3A5-1594-4780-9071-C9B3C35E69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27249" y="1773800"/>
              <a:ext cx="58708" cy="42401"/>
            </a:xfrm>
            <a:custGeom>
              <a:avLst/>
              <a:gdLst>
                <a:gd name="T0" fmla="*/ 0 w 54"/>
                <a:gd name="T1" fmla="*/ 24 h 40"/>
                <a:gd name="T2" fmla="*/ 42 w 54"/>
                <a:gd name="T3" fmla="*/ 0 h 40"/>
                <a:gd name="T4" fmla="*/ 54 w 54"/>
                <a:gd name="T5" fmla="*/ 16 h 40"/>
                <a:gd name="T6" fmla="*/ 12 w 54"/>
                <a:gd name="T7" fmla="*/ 40 h 40"/>
                <a:gd name="T8" fmla="*/ 0 w 54"/>
                <a:gd name="T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0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6" y="5"/>
                    <a:pt x="50" y="10"/>
                    <a:pt x="54" y="16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8" y="35"/>
                    <a:pt x="4" y="29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42">
              <a:extLst>
                <a:ext uri="{FF2B5EF4-FFF2-40B4-BE49-F238E27FC236}">
                  <a16:creationId xmlns:a16="http://schemas.microsoft.com/office/drawing/2014/main" id="{2522BD2D-0D75-40CE-A03C-F65E874B3C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0295" y="1790108"/>
              <a:ext cx="63057" cy="52185"/>
            </a:xfrm>
            <a:custGeom>
              <a:avLst/>
              <a:gdLst>
                <a:gd name="T0" fmla="*/ 0 w 58"/>
                <a:gd name="T1" fmla="*/ 24 h 48"/>
                <a:gd name="T2" fmla="*/ 42 w 58"/>
                <a:gd name="T3" fmla="*/ 0 h 48"/>
                <a:gd name="T4" fmla="*/ 58 w 58"/>
                <a:gd name="T5" fmla="*/ 23 h 48"/>
                <a:gd name="T6" fmla="*/ 16 w 58"/>
                <a:gd name="T7" fmla="*/ 48 h 48"/>
                <a:gd name="T8" fmla="*/ 0 w 58"/>
                <a:gd name="T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8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7" y="7"/>
                    <a:pt x="53" y="15"/>
                    <a:pt x="58" y="23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1" y="40"/>
                    <a:pt x="6" y="32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43">
              <a:extLst>
                <a:ext uri="{FF2B5EF4-FFF2-40B4-BE49-F238E27FC236}">
                  <a16:creationId xmlns:a16="http://schemas.microsoft.com/office/drawing/2014/main" id="{B5944587-30A2-4FAC-867A-CFE8C49768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57690" y="1815113"/>
              <a:ext cx="72842" cy="69580"/>
            </a:xfrm>
            <a:custGeom>
              <a:avLst/>
              <a:gdLst>
                <a:gd name="T0" fmla="*/ 0 w 67"/>
                <a:gd name="T1" fmla="*/ 25 h 64"/>
                <a:gd name="T2" fmla="*/ 42 w 67"/>
                <a:gd name="T3" fmla="*/ 0 h 64"/>
                <a:gd name="T4" fmla="*/ 67 w 67"/>
                <a:gd name="T5" fmla="*/ 40 h 64"/>
                <a:gd name="T6" fmla="*/ 25 w 67"/>
                <a:gd name="T7" fmla="*/ 64 h 64"/>
                <a:gd name="T8" fmla="*/ 0 w 67"/>
                <a:gd name="T9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4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51" y="13"/>
                    <a:pt x="59" y="26"/>
                    <a:pt x="67" y="40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17" y="51"/>
                    <a:pt x="9" y="37"/>
                    <a:pt x="0" y="25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44">
              <a:extLst>
                <a:ext uri="{FF2B5EF4-FFF2-40B4-BE49-F238E27FC236}">
                  <a16:creationId xmlns:a16="http://schemas.microsoft.com/office/drawing/2014/main" id="{B5F93119-33CF-481D-AD46-730745FC5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84870" y="1858601"/>
              <a:ext cx="51098" cy="34790"/>
            </a:xfrm>
            <a:custGeom>
              <a:avLst/>
              <a:gdLst>
                <a:gd name="T0" fmla="*/ 0 w 47"/>
                <a:gd name="T1" fmla="*/ 24 h 32"/>
                <a:gd name="T2" fmla="*/ 42 w 47"/>
                <a:gd name="T3" fmla="*/ 0 h 32"/>
                <a:gd name="T4" fmla="*/ 47 w 47"/>
                <a:gd name="T5" fmla="*/ 8 h 32"/>
                <a:gd name="T6" fmla="*/ 5 w 47"/>
                <a:gd name="T7" fmla="*/ 32 h 32"/>
                <a:gd name="T8" fmla="*/ 0 w 47"/>
                <a:gd name="T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4" y="2"/>
                    <a:pt x="45" y="5"/>
                    <a:pt x="47" y="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9"/>
                    <a:pt x="2" y="27"/>
                    <a:pt x="0" y="24"/>
                  </a:cubicBezTo>
                </a:path>
              </a:pathLst>
            </a:custGeom>
            <a:solidFill>
              <a:srgbClr val="FFD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45">
              <a:extLst>
                <a:ext uri="{FF2B5EF4-FFF2-40B4-BE49-F238E27FC236}">
                  <a16:creationId xmlns:a16="http://schemas.microsoft.com/office/drawing/2014/main" id="{AE950D53-3821-41F3-85BA-494A633E48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5259" y="1893391"/>
              <a:ext cx="313110" cy="551204"/>
            </a:xfrm>
            <a:custGeom>
              <a:avLst/>
              <a:gdLst>
                <a:gd name="T0" fmla="*/ 207 w 288"/>
                <a:gd name="T1" fmla="*/ 0 h 507"/>
                <a:gd name="T2" fmla="*/ 287 w 288"/>
                <a:gd name="T3" fmla="*/ 277 h 507"/>
                <a:gd name="T4" fmla="*/ 70 w 288"/>
                <a:gd name="T5" fmla="*/ 472 h 507"/>
                <a:gd name="T6" fmla="*/ 0 w 288"/>
                <a:gd name="T7" fmla="*/ 111 h 507"/>
                <a:gd name="T8" fmla="*/ 207 w 288"/>
                <a:gd name="T9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07">
                  <a:moveTo>
                    <a:pt x="207" y="0"/>
                  </a:moveTo>
                  <a:cubicBezTo>
                    <a:pt x="257" y="89"/>
                    <a:pt x="288" y="187"/>
                    <a:pt x="287" y="277"/>
                  </a:cubicBezTo>
                  <a:cubicBezTo>
                    <a:pt x="287" y="431"/>
                    <a:pt x="195" y="507"/>
                    <a:pt x="70" y="472"/>
                  </a:cubicBezTo>
                  <a:cubicBezTo>
                    <a:pt x="0" y="111"/>
                    <a:pt x="0" y="111"/>
                    <a:pt x="0" y="111"/>
                  </a:cubicBezTo>
                  <a:lnTo>
                    <a:pt x="207" y="0"/>
                  </a:lnTo>
                  <a:close/>
                </a:path>
              </a:pathLst>
            </a:custGeom>
            <a:solidFill>
              <a:srgbClr val="5B2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46">
              <a:extLst>
                <a:ext uri="{FF2B5EF4-FFF2-40B4-BE49-F238E27FC236}">
                  <a16:creationId xmlns:a16="http://schemas.microsoft.com/office/drawing/2014/main" id="{60385EEB-50CB-4566-8D48-54411325AA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87045" y="1867298"/>
              <a:ext cx="135899" cy="527286"/>
            </a:xfrm>
            <a:custGeom>
              <a:avLst/>
              <a:gdLst>
                <a:gd name="T0" fmla="*/ 42 w 125"/>
                <a:gd name="T1" fmla="*/ 461 h 485"/>
                <a:gd name="T2" fmla="*/ 0 w 125"/>
                <a:gd name="T3" fmla="*/ 485 h 485"/>
                <a:gd name="T4" fmla="*/ 83 w 125"/>
                <a:gd name="T5" fmla="*/ 301 h 485"/>
                <a:gd name="T6" fmla="*/ 3 w 125"/>
                <a:gd name="T7" fmla="*/ 24 h 485"/>
                <a:gd name="T8" fmla="*/ 45 w 125"/>
                <a:gd name="T9" fmla="*/ 0 h 485"/>
                <a:gd name="T10" fmla="*/ 125 w 125"/>
                <a:gd name="T11" fmla="*/ 276 h 485"/>
                <a:gd name="T12" fmla="*/ 42 w 125"/>
                <a:gd name="T13" fmla="*/ 461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485">
                  <a:moveTo>
                    <a:pt x="42" y="461"/>
                  </a:moveTo>
                  <a:cubicBezTo>
                    <a:pt x="0" y="485"/>
                    <a:pt x="0" y="485"/>
                    <a:pt x="0" y="485"/>
                  </a:cubicBezTo>
                  <a:cubicBezTo>
                    <a:pt x="51" y="455"/>
                    <a:pt x="83" y="391"/>
                    <a:pt x="83" y="301"/>
                  </a:cubicBezTo>
                  <a:cubicBezTo>
                    <a:pt x="84" y="211"/>
                    <a:pt x="53" y="113"/>
                    <a:pt x="3" y="2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95" y="88"/>
                    <a:pt x="125" y="187"/>
                    <a:pt x="125" y="276"/>
                  </a:cubicBezTo>
                  <a:cubicBezTo>
                    <a:pt x="125" y="367"/>
                    <a:pt x="93" y="431"/>
                    <a:pt x="42" y="461"/>
                  </a:cubicBezTo>
                  <a:close/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47">
              <a:extLst>
                <a:ext uri="{FF2B5EF4-FFF2-40B4-BE49-F238E27FC236}">
                  <a16:creationId xmlns:a16="http://schemas.microsoft.com/office/drawing/2014/main" id="{7FAB4873-09B4-4874-BFF4-95174CABD6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90306" y="1867298"/>
              <a:ext cx="55447" cy="44575"/>
            </a:xfrm>
            <a:custGeom>
              <a:avLst/>
              <a:gdLst>
                <a:gd name="T0" fmla="*/ 0 w 51"/>
                <a:gd name="T1" fmla="*/ 24 h 41"/>
                <a:gd name="T2" fmla="*/ 42 w 51"/>
                <a:gd name="T3" fmla="*/ 0 h 41"/>
                <a:gd name="T4" fmla="*/ 51 w 51"/>
                <a:gd name="T5" fmla="*/ 16 h 41"/>
                <a:gd name="T6" fmla="*/ 9 w 51"/>
                <a:gd name="T7" fmla="*/ 41 h 41"/>
                <a:gd name="T8" fmla="*/ 0 w 51"/>
                <a:gd name="T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1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5" y="5"/>
                    <a:pt x="48" y="11"/>
                    <a:pt x="51" y="16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6" y="35"/>
                    <a:pt x="3" y="30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48">
              <a:extLst>
                <a:ext uri="{FF2B5EF4-FFF2-40B4-BE49-F238E27FC236}">
                  <a16:creationId xmlns:a16="http://schemas.microsoft.com/office/drawing/2014/main" id="{C03E99D1-68B9-4A56-BBA1-E504F6164E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0091" y="1884693"/>
              <a:ext cx="54359" cy="44575"/>
            </a:xfrm>
            <a:custGeom>
              <a:avLst/>
              <a:gdLst>
                <a:gd name="T0" fmla="*/ 0 w 50"/>
                <a:gd name="T1" fmla="*/ 25 h 41"/>
                <a:gd name="T2" fmla="*/ 42 w 50"/>
                <a:gd name="T3" fmla="*/ 0 h 41"/>
                <a:gd name="T4" fmla="*/ 50 w 50"/>
                <a:gd name="T5" fmla="*/ 17 h 41"/>
                <a:gd name="T6" fmla="*/ 8 w 50"/>
                <a:gd name="T7" fmla="*/ 41 h 41"/>
                <a:gd name="T8" fmla="*/ 0 w 50"/>
                <a:gd name="T9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1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5" y="6"/>
                    <a:pt x="47" y="11"/>
                    <a:pt x="50" y="17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6" y="36"/>
                    <a:pt x="3" y="30"/>
                    <a:pt x="0" y="25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49">
              <a:extLst>
                <a:ext uri="{FF2B5EF4-FFF2-40B4-BE49-F238E27FC236}">
                  <a16:creationId xmlns:a16="http://schemas.microsoft.com/office/drawing/2014/main" id="{E56C6CD6-22B5-47B6-B4C9-61FA5BE5EB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8789" y="1903176"/>
              <a:ext cx="53272" cy="42401"/>
            </a:xfrm>
            <a:custGeom>
              <a:avLst/>
              <a:gdLst>
                <a:gd name="T0" fmla="*/ 0 w 49"/>
                <a:gd name="T1" fmla="*/ 24 h 39"/>
                <a:gd name="T2" fmla="*/ 42 w 49"/>
                <a:gd name="T3" fmla="*/ 0 h 39"/>
                <a:gd name="T4" fmla="*/ 49 w 49"/>
                <a:gd name="T5" fmla="*/ 15 h 39"/>
                <a:gd name="T6" fmla="*/ 7 w 49"/>
                <a:gd name="T7" fmla="*/ 39 h 39"/>
                <a:gd name="T8" fmla="*/ 0 w 49"/>
                <a:gd name="T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9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5" y="5"/>
                    <a:pt x="47" y="10"/>
                    <a:pt x="49" y="15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34"/>
                    <a:pt x="3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50">
              <a:extLst>
                <a:ext uri="{FF2B5EF4-FFF2-40B4-BE49-F238E27FC236}">
                  <a16:creationId xmlns:a16="http://schemas.microsoft.com/office/drawing/2014/main" id="{9D0D152A-0C17-4A61-9E08-2B24F097E4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16399" y="1919483"/>
              <a:ext cx="53272" cy="41313"/>
            </a:xfrm>
            <a:custGeom>
              <a:avLst/>
              <a:gdLst>
                <a:gd name="T0" fmla="*/ 0 w 49"/>
                <a:gd name="T1" fmla="*/ 24 h 38"/>
                <a:gd name="T2" fmla="*/ 42 w 49"/>
                <a:gd name="T3" fmla="*/ 0 h 38"/>
                <a:gd name="T4" fmla="*/ 49 w 49"/>
                <a:gd name="T5" fmla="*/ 13 h 38"/>
                <a:gd name="T6" fmla="*/ 7 w 49"/>
                <a:gd name="T7" fmla="*/ 38 h 38"/>
                <a:gd name="T8" fmla="*/ 0 w 49"/>
                <a:gd name="T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8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5" y="4"/>
                    <a:pt x="47" y="9"/>
                    <a:pt x="49" y="13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5" y="33"/>
                    <a:pt x="3" y="28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51">
              <a:extLst>
                <a:ext uri="{FF2B5EF4-FFF2-40B4-BE49-F238E27FC236}">
                  <a16:creationId xmlns:a16="http://schemas.microsoft.com/office/drawing/2014/main" id="{CC6814F8-14F2-4CC5-A89D-24B6D7763A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4009" y="1933617"/>
              <a:ext cx="52185" cy="41313"/>
            </a:xfrm>
            <a:custGeom>
              <a:avLst/>
              <a:gdLst>
                <a:gd name="T0" fmla="*/ 0 w 48"/>
                <a:gd name="T1" fmla="*/ 25 h 38"/>
                <a:gd name="T2" fmla="*/ 42 w 48"/>
                <a:gd name="T3" fmla="*/ 0 h 38"/>
                <a:gd name="T4" fmla="*/ 48 w 48"/>
                <a:gd name="T5" fmla="*/ 14 h 38"/>
                <a:gd name="T6" fmla="*/ 6 w 48"/>
                <a:gd name="T7" fmla="*/ 38 h 38"/>
                <a:gd name="T8" fmla="*/ 0 w 48"/>
                <a:gd name="T9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8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4" y="5"/>
                    <a:pt x="46" y="9"/>
                    <a:pt x="48" y="1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4" y="34"/>
                    <a:pt x="2" y="29"/>
                    <a:pt x="0" y="25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52">
              <a:extLst>
                <a:ext uri="{FF2B5EF4-FFF2-40B4-BE49-F238E27FC236}">
                  <a16:creationId xmlns:a16="http://schemas.microsoft.com/office/drawing/2014/main" id="{F8466640-A7C6-49A3-838A-E68F66D611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30532" y="1948837"/>
              <a:ext cx="51098" cy="41313"/>
            </a:xfrm>
            <a:custGeom>
              <a:avLst/>
              <a:gdLst>
                <a:gd name="T0" fmla="*/ 0 w 47"/>
                <a:gd name="T1" fmla="*/ 24 h 38"/>
                <a:gd name="T2" fmla="*/ 42 w 47"/>
                <a:gd name="T3" fmla="*/ 0 h 38"/>
                <a:gd name="T4" fmla="*/ 47 w 47"/>
                <a:gd name="T5" fmla="*/ 14 h 38"/>
                <a:gd name="T6" fmla="*/ 5 w 47"/>
                <a:gd name="T7" fmla="*/ 38 h 38"/>
                <a:gd name="T8" fmla="*/ 0 w 47"/>
                <a:gd name="T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8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3" y="5"/>
                    <a:pt x="45" y="9"/>
                    <a:pt x="47" y="14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3" y="34"/>
                    <a:pt x="2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53">
              <a:extLst>
                <a:ext uri="{FF2B5EF4-FFF2-40B4-BE49-F238E27FC236}">
                  <a16:creationId xmlns:a16="http://schemas.microsoft.com/office/drawing/2014/main" id="{8885E282-6B4D-4902-84CB-5CBCE0B492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35968" y="1964058"/>
              <a:ext cx="51098" cy="41313"/>
            </a:xfrm>
            <a:custGeom>
              <a:avLst/>
              <a:gdLst>
                <a:gd name="T0" fmla="*/ 0 w 47"/>
                <a:gd name="T1" fmla="*/ 24 h 38"/>
                <a:gd name="T2" fmla="*/ 42 w 47"/>
                <a:gd name="T3" fmla="*/ 0 h 38"/>
                <a:gd name="T4" fmla="*/ 47 w 47"/>
                <a:gd name="T5" fmla="*/ 14 h 38"/>
                <a:gd name="T6" fmla="*/ 6 w 47"/>
                <a:gd name="T7" fmla="*/ 38 h 38"/>
                <a:gd name="T8" fmla="*/ 0 w 47"/>
                <a:gd name="T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8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4" y="5"/>
                    <a:pt x="46" y="9"/>
                    <a:pt x="47" y="1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4" y="34"/>
                    <a:pt x="2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54">
              <a:extLst>
                <a:ext uri="{FF2B5EF4-FFF2-40B4-BE49-F238E27FC236}">
                  <a16:creationId xmlns:a16="http://schemas.microsoft.com/office/drawing/2014/main" id="{7DF3C58C-EF55-46AC-81D5-414DA62E6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42491" y="1979279"/>
              <a:ext cx="50011" cy="42401"/>
            </a:xfrm>
            <a:custGeom>
              <a:avLst/>
              <a:gdLst>
                <a:gd name="T0" fmla="*/ 0 w 46"/>
                <a:gd name="T1" fmla="*/ 24 h 39"/>
                <a:gd name="T2" fmla="*/ 41 w 46"/>
                <a:gd name="T3" fmla="*/ 0 h 39"/>
                <a:gd name="T4" fmla="*/ 46 w 46"/>
                <a:gd name="T5" fmla="*/ 15 h 39"/>
                <a:gd name="T6" fmla="*/ 5 w 46"/>
                <a:gd name="T7" fmla="*/ 39 h 39"/>
                <a:gd name="T8" fmla="*/ 0 w 46"/>
                <a:gd name="T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9">
                  <a:moveTo>
                    <a:pt x="0" y="24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3" y="5"/>
                    <a:pt x="45" y="10"/>
                    <a:pt x="46" y="1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3" y="34"/>
                    <a:pt x="1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55">
              <a:extLst>
                <a:ext uri="{FF2B5EF4-FFF2-40B4-BE49-F238E27FC236}">
                  <a16:creationId xmlns:a16="http://schemas.microsoft.com/office/drawing/2014/main" id="{7257D1AC-8D31-4D5B-B4E6-5835E52A65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47927" y="1995586"/>
              <a:ext cx="50011" cy="42401"/>
            </a:xfrm>
            <a:custGeom>
              <a:avLst/>
              <a:gdLst>
                <a:gd name="T0" fmla="*/ 0 w 46"/>
                <a:gd name="T1" fmla="*/ 24 h 39"/>
                <a:gd name="T2" fmla="*/ 41 w 46"/>
                <a:gd name="T3" fmla="*/ 0 h 39"/>
                <a:gd name="T4" fmla="*/ 46 w 46"/>
                <a:gd name="T5" fmla="*/ 14 h 39"/>
                <a:gd name="T6" fmla="*/ 4 w 46"/>
                <a:gd name="T7" fmla="*/ 39 h 39"/>
                <a:gd name="T8" fmla="*/ 0 w 46"/>
                <a:gd name="T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9">
                  <a:moveTo>
                    <a:pt x="0" y="24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3" y="4"/>
                    <a:pt x="45" y="9"/>
                    <a:pt x="46" y="14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3" y="34"/>
                    <a:pt x="1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56">
              <a:extLst>
                <a:ext uri="{FF2B5EF4-FFF2-40B4-BE49-F238E27FC236}">
                  <a16:creationId xmlns:a16="http://schemas.microsoft.com/office/drawing/2014/main" id="{BEDAC174-EAC6-43E6-AAB4-17C8926DC5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2276" y="2010807"/>
              <a:ext cx="51098" cy="43487"/>
            </a:xfrm>
            <a:custGeom>
              <a:avLst/>
              <a:gdLst>
                <a:gd name="T0" fmla="*/ 0 w 47"/>
                <a:gd name="T1" fmla="*/ 25 h 40"/>
                <a:gd name="T2" fmla="*/ 42 w 47"/>
                <a:gd name="T3" fmla="*/ 0 h 40"/>
                <a:gd name="T4" fmla="*/ 47 w 47"/>
                <a:gd name="T5" fmla="*/ 16 h 40"/>
                <a:gd name="T6" fmla="*/ 5 w 47"/>
                <a:gd name="T7" fmla="*/ 40 h 40"/>
                <a:gd name="T8" fmla="*/ 0 w 47"/>
                <a:gd name="T9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0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4" y="6"/>
                    <a:pt x="45" y="11"/>
                    <a:pt x="47" y="16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3" y="35"/>
                    <a:pt x="2" y="30"/>
                    <a:pt x="0" y="25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57">
              <a:extLst>
                <a:ext uri="{FF2B5EF4-FFF2-40B4-BE49-F238E27FC236}">
                  <a16:creationId xmlns:a16="http://schemas.microsoft.com/office/drawing/2014/main" id="{445CC98A-77AD-4DA7-868A-86E2F1122B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7712" y="2028202"/>
              <a:ext cx="50011" cy="42401"/>
            </a:xfrm>
            <a:custGeom>
              <a:avLst/>
              <a:gdLst>
                <a:gd name="T0" fmla="*/ 0 w 46"/>
                <a:gd name="T1" fmla="*/ 24 h 39"/>
                <a:gd name="T2" fmla="*/ 42 w 46"/>
                <a:gd name="T3" fmla="*/ 0 h 39"/>
                <a:gd name="T4" fmla="*/ 46 w 46"/>
                <a:gd name="T5" fmla="*/ 15 h 39"/>
                <a:gd name="T6" fmla="*/ 4 w 46"/>
                <a:gd name="T7" fmla="*/ 39 h 39"/>
                <a:gd name="T8" fmla="*/ 0 w 46"/>
                <a:gd name="T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9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3" y="5"/>
                    <a:pt x="44" y="10"/>
                    <a:pt x="46" y="1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3" y="34"/>
                    <a:pt x="1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58">
              <a:extLst>
                <a:ext uri="{FF2B5EF4-FFF2-40B4-BE49-F238E27FC236}">
                  <a16:creationId xmlns:a16="http://schemas.microsoft.com/office/drawing/2014/main" id="{122DED7F-9E30-4CC8-82B5-117D87340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62060" y="2044510"/>
              <a:ext cx="48924" cy="42401"/>
            </a:xfrm>
            <a:custGeom>
              <a:avLst/>
              <a:gdLst>
                <a:gd name="T0" fmla="*/ 0 w 45"/>
                <a:gd name="T1" fmla="*/ 24 h 39"/>
                <a:gd name="T2" fmla="*/ 42 w 45"/>
                <a:gd name="T3" fmla="*/ 0 h 39"/>
                <a:gd name="T4" fmla="*/ 45 w 45"/>
                <a:gd name="T5" fmla="*/ 15 h 39"/>
                <a:gd name="T6" fmla="*/ 3 w 45"/>
                <a:gd name="T7" fmla="*/ 39 h 39"/>
                <a:gd name="T8" fmla="*/ 0 w 45"/>
                <a:gd name="T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9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3" y="5"/>
                    <a:pt x="44" y="10"/>
                    <a:pt x="45" y="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4"/>
                    <a:pt x="1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59">
              <a:extLst>
                <a:ext uri="{FF2B5EF4-FFF2-40B4-BE49-F238E27FC236}">
                  <a16:creationId xmlns:a16="http://schemas.microsoft.com/office/drawing/2014/main" id="{4E056BC7-959B-464F-AE8C-FD546D989D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65322" y="2060817"/>
              <a:ext cx="48924" cy="42401"/>
            </a:xfrm>
            <a:custGeom>
              <a:avLst/>
              <a:gdLst>
                <a:gd name="T0" fmla="*/ 0 w 45"/>
                <a:gd name="T1" fmla="*/ 24 h 39"/>
                <a:gd name="T2" fmla="*/ 42 w 45"/>
                <a:gd name="T3" fmla="*/ 0 h 39"/>
                <a:gd name="T4" fmla="*/ 45 w 45"/>
                <a:gd name="T5" fmla="*/ 15 h 39"/>
                <a:gd name="T6" fmla="*/ 3 w 45"/>
                <a:gd name="T7" fmla="*/ 39 h 39"/>
                <a:gd name="T8" fmla="*/ 0 w 45"/>
                <a:gd name="T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9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3" y="5"/>
                    <a:pt x="44" y="10"/>
                    <a:pt x="45" y="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4"/>
                    <a:pt x="1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60">
              <a:extLst>
                <a:ext uri="{FF2B5EF4-FFF2-40B4-BE49-F238E27FC236}">
                  <a16:creationId xmlns:a16="http://schemas.microsoft.com/office/drawing/2014/main" id="{EBF4348C-01CB-4B47-A3A9-F942A207B0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68583" y="2077125"/>
              <a:ext cx="48924" cy="42401"/>
            </a:xfrm>
            <a:custGeom>
              <a:avLst/>
              <a:gdLst>
                <a:gd name="T0" fmla="*/ 0 w 45"/>
                <a:gd name="T1" fmla="*/ 24 h 39"/>
                <a:gd name="T2" fmla="*/ 42 w 45"/>
                <a:gd name="T3" fmla="*/ 0 h 39"/>
                <a:gd name="T4" fmla="*/ 45 w 45"/>
                <a:gd name="T5" fmla="*/ 14 h 39"/>
                <a:gd name="T6" fmla="*/ 3 w 45"/>
                <a:gd name="T7" fmla="*/ 39 h 39"/>
                <a:gd name="T8" fmla="*/ 0 w 45"/>
                <a:gd name="T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9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3" y="5"/>
                    <a:pt x="44" y="10"/>
                    <a:pt x="45" y="14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4"/>
                    <a:pt x="1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61">
              <a:extLst>
                <a:ext uri="{FF2B5EF4-FFF2-40B4-BE49-F238E27FC236}">
                  <a16:creationId xmlns:a16="http://schemas.microsoft.com/office/drawing/2014/main" id="{69CB5769-B943-44A9-9830-480E72255E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1845" y="2092346"/>
              <a:ext cx="47836" cy="42401"/>
            </a:xfrm>
            <a:custGeom>
              <a:avLst/>
              <a:gdLst>
                <a:gd name="T0" fmla="*/ 0 w 44"/>
                <a:gd name="T1" fmla="*/ 25 h 39"/>
                <a:gd name="T2" fmla="*/ 42 w 44"/>
                <a:gd name="T3" fmla="*/ 0 h 39"/>
                <a:gd name="T4" fmla="*/ 44 w 44"/>
                <a:gd name="T5" fmla="*/ 15 h 39"/>
                <a:gd name="T6" fmla="*/ 2 w 44"/>
                <a:gd name="T7" fmla="*/ 39 h 39"/>
                <a:gd name="T8" fmla="*/ 0 w 44"/>
                <a:gd name="T9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5"/>
                    <a:pt x="43" y="10"/>
                    <a:pt x="44" y="15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4"/>
                    <a:pt x="1" y="30"/>
                    <a:pt x="0" y="25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62">
              <a:extLst>
                <a:ext uri="{FF2B5EF4-FFF2-40B4-BE49-F238E27FC236}">
                  <a16:creationId xmlns:a16="http://schemas.microsoft.com/office/drawing/2014/main" id="{0F47C196-076C-4363-8D7C-D31540F490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4020" y="2108654"/>
              <a:ext cx="46749" cy="41313"/>
            </a:xfrm>
            <a:custGeom>
              <a:avLst/>
              <a:gdLst>
                <a:gd name="T0" fmla="*/ 0 w 43"/>
                <a:gd name="T1" fmla="*/ 24 h 38"/>
                <a:gd name="T2" fmla="*/ 42 w 43"/>
                <a:gd name="T3" fmla="*/ 0 h 38"/>
                <a:gd name="T4" fmla="*/ 43 w 43"/>
                <a:gd name="T5" fmla="*/ 14 h 38"/>
                <a:gd name="T6" fmla="*/ 1 w 43"/>
                <a:gd name="T7" fmla="*/ 38 h 38"/>
                <a:gd name="T8" fmla="*/ 0 w 43"/>
                <a:gd name="T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4"/>
                    <a:pt x="43" y="9"/>
                    <a:pt x="43" y="14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3"/>
                    <a:pt x="0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63">
              <a:extLst>
                <a:ext uri="{FF2B5EF4-FFF2-40B4-BE49-F238E27FC236}">
                  <a16:creationId xmlns:a16="http://schemas.microsoft.com/office/drawing/2014/main" id="{BDBBF4A6-A6C4-4CE6-B13B-DB3054A2A6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107" y="2123874"/>
              <a:ext cx="46749" cy="41313"/>
            </a:xfrm>
            <a:custGeom>
              <a:avLst/>
              <a:gdLst>
                <a:gd name="T0" fmla="*/ 0 w 43"/>
                <a:gd name="T1" fmla="*/ 24 h 38"/>
                <a:gd name="T2" fmla="*/ 42 w 43"/>
                <a:gd name="T3" fmla="*/ 0 h 38"/>
                <a:gd name="T4" fmla="*/ 43 w 43"/>
                <a:gd name="T5" fmla="*/ 14 h 38"/>
                <a:gd name="T6" fmla="*/ 2 w 43"/>
                <a:gd name="T7" fmla="*/ 38 h 38"/>
                <a:gd name="T8" fmla="*/ 0 w 43"/>
                <a:gd name="T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0" y="24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3" y="4"/>
                    <a:pt x="43" y="9"/>
                    <a:pt x="43" y="14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3"/>
                    <a:pt x="1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64">
              <a:extLst>
                <a:ext uri="{FF2B5EF4-FFF2-40B4-BE49-F238E27FC236}">
                  <a16:creationId xmlns:a16="http://schemas.microsoft.com/office/drawing/2014/main" id="{C43C7609-5B10-4D7F-BE75-31F89AAD07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7281" y="2139095"/>
              <a:ext cx="45662" cy="41313"/>
            </a:xfrm>
            <a:custGeom>
              <a:avLst/>
              <a:gdLst>
                <a:gd name="T0" fmla="*/ 0 w 42"/>
                <a:gd name="T1" fmla="*/ 24 h 38"/>
                <a:gd name="T2" fmla="*/ 41 w 42"/>
                <a:gd name="T3" fmla="*/ 0 h 38"/>
                <a:gd name="T4" fmla="*/ 42 w 42"/>
                <a:gd name="T5" fmla="*/ 13 h 38"/>
                <a:gd name="T6" fmla="*/ 0 w 42"/>
                <a:gd name="T7" fmla="*/ 38 h 38"/>
                <a:gd name="T8" fmla="*/ 0 w 42"/>
                <a:gd name="T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8">
                  <a:moveTo>
                    <a:pt x="0" y="24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2" y="4"/>
                    <a:pt x="42" y="9"/>
                    <a:pt x="42" y="1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3"/>
                    <a:pt x="0" y="29"/>
                    <a:pt x="0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65">
              <a:extLst>
                <a:ext uri="{FF2B5EF4-FFF2-40B4-BE49-F238E27FC236}">
                  <a16:creationId xmlns:a16="http://schemas.microsoft.com/office/drawing/2014/main" id="{D49386BA-3457-46AE-9B25-D43FF4DB3D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7281" y="2153229"/>
              <a:ext cx="45662" cy="42401"/>
            </a:xfrm>
            <a:custGeom>
              <a:avLst/>
              <a:gdLst>
                <a:gd name="T0" fmla="*/ 0 w 42"/>
                <a:gd name="T1" fmla="*/ 25 h 39"/>
                <a:gd name="T2" fmla="*/ 42 w 42"/>
                <a:gd name="T3" fmla="*/ 0 h 39"/>
                <a:gd name="T4" fmla="*/ 42 w 42"/>
                <a:gd name="T5" fmla="*/ 13 h 39"/>
                <a:gd name="T6" fmla="*/ 42 w 42"/>
                <a:gd name="T7" fmla="*/ 14 h 39"/>
                <a:gd name="T8" fmla="*/ 0 w 42"/>
                <a:gd name="T9" fmla="*/ 39 h 39"/>
                <a:gd name="T10" fmla="*/ 0 w 42"/>
                <a:gd name="T11" fmla="*/ 38 h 39"/>
                <a:gd name="T12" fmla="*/ 0 w 42"/>
                <a:gd name="T13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9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5"/>
                    <a:pt x="42" y="9"/>
                    <a:pt x="42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3"/>
                    <a:pt x="0" y="29"/>
                    <a:pt x="0" y="25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66">
              <a:extLst>
                <a:ext uri="{FF2B5EF4-FFF2-40B4-BE49-F238E27FC236}">
                  <a16:creationId xmlns:a16="http://schemas.microsoft.com/office/drawing/2014/main" id="{EAC2A02C-212B-4F99-9500-C8F6DABE25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7281" y="2168449"/>
              <a:ext cx="45662" cy="41313"/>
            </a:xfrm>
            <a:custGeom>
              <a:avLst/>
              <a:gdLst>
                <a:gd name="T0" fmla="*/ 0 w 42"/>
                <a:gd name="T1" fmla="*/ 25 h 38"/>
                <a:gd name="T2" fmla="*/ 42 w 42"/>
                <a:gd name="T3" fmla="*/ 0 h 38"/>
                <a:gd name="T4" fmla="*/ 42 w 42"/>
                <a:gd name="T5" fmla="*/ 14 h 38"/>
                <a:gd name="T6" fmla="*/ 0 w 42"/>
                <a:gd name="T7" fmla="*/ 38 h 38"/>
                <a:gd name="T8" fmla="*/ 0 w 42"/>
                <a:gd name="T9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8">
                  <a:moveTo>
                    <a:pt x="0" y="25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5"/>
                    <a:pt x="42" y="10"/>
                    <a:pt x="42" y="14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4"/>
                    <a:pt x="0" y="29"/>
                    <a:pt x="0" y="25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67">
              <a:extLst>
                <a:ext uri="{FF2B5EF4-FFF2-40B4-BE49-F238E27FC236}">
                  <a16:creationId xmlns:a16="http://schemas.microsoft.com/office/drawing/2014/main" id="{F10304AC-3E28-4848-92BD-605FDEC88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6194" y="2183670"/>
              <a:ext cx="46749" cy="41313"/>
            </a:xfrm>
            <a:custGeom>
              <a:avLst/>
              <a:gdLst>
                <a:gd name="T0" fmla="*/ 1 w 43"/>
                <a:gd name="T1" fmla="*/ 24 h 38"/>
                <a:gd name="T2" fmla="*/ 43 w 43"/>
                <a:gd name="T3" fmla="*/ 0 h 38"/>
                <a:gd name="T4" fmla="*/ 42 w 43"/>
                <a:gd name="T5" fmla="*/ 14 h 38"/>
                <a:gd name="T6" fmla="*/ 0 w 43"/>
                <a:gd name="T7" fmla="*/ 38 h 38"/>
                <a:gd name="T8" fmla="*/ 1 w 43"/>
                <a:gd name="T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1" y="24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5"/>
                    <a:pt x="42" y="9"/>
                    <a:pt x="42" y="14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4"/>
                    <a:pt x="1" y="29"/>
                    <a:pt x="1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68">
              <a:extLst>
                <a:ext uri="{FF2B5EF4-FFF2-40B4-BE49-F238E27FC236}">
                  <a16:creationId xmlns:a16="http://schemas.microsoft.com/office/drawing/2014/main" id="{6E050496-0B73-4919-897A-9726592B4D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107" y="2198890"/>
              <a:ext cx="46749" cy="41313"/>
            </a:xfrm>
            <a:custGeom>
              <a:avLst/>
              <a:gdLst>
                <a:gd name="T0" fmla="*/ 1 w 43"/>
                <a:gd name="T1" fmla="*/ 24 h 38"/>
                <a:gd name="T2" fmla="*/ 43 w 43"/>
                <a:gd name="T3" fmla="*/ 0 h 38"/>
                <a:gd name="T4" fmla="*/ 42 w 43"/>
                <a:gd name="T5" fmla="*/ 13 h 38"/>
                <a:gd name="T6" fmla="*/ 0 w 43"/>
                <a:gd name="T7" fmla="*/ 38 h 38"/>
                <a:gd name="T8" fmla="*/ 1 w 43"/>
                <a:gd name="T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1" y="24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4"/>
                    <a:pt x="42" y="9"/>
                    <a:pt x="42" y="1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3"/>
                    <a:pt x="1" y="29"/>
                    <a:pt x="1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69">
              <a:extLst>
                <a:ext uri="{FF2B5EF4-FFF2-40B4-BE49-F238E27FC236}">
                  <a16:creationId xmlns:a16="http://schemas.microsoft.com/office/drawing/2014/main" id="{0B5E26C4-1D65-4578-9D6B-945E6FC4CD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2932" y="2213023"/>
              <a:ext cx="47836" cy="42401"/>
            </a:xfrm>
            <a:custGeom>
              <a:avLst/>
              <a:gdLst>
                <a:gd name="T0" fmla="*/ 2 w 44"/>
                <a:gd name="T1" fmla="*/ 25 h 39"/>
                <a:gd name="T2" fmla="*/ 44 w 44"/>
                <a:gd name="T3" fmla="*/ 0 h 39"/>
                <a:gd name="T4" fmla="*/ 42 w 44"/>
                <a:gd name="T5" fmla="*/ 14 h 39"/>
                <a:gd name="T6" fmla="*/ 0 w 44"/>
                <a:gd name="T7" fmla="*/ 39 h 39"/>
                <a:gd name="T8" fmla="*/ 2 w 44"/>
                <a:gd name="T9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2" y="25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3" y="5"/>
                    <a:pt x="42" y="10"/>
                    <a:pt x="42" y="1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4"/>
                    <a:pt x="1" y="29"/>
                    <a:pt x="2" y="25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70">
              <a:extLst>
                <a:ext uri="{FF2B5EF4-FFF2-40B4-BE49-F238E27FC236}">
                  <a16:creationId xmlns:a16="http://schemas.microsoft.com/office/drawing/2014/main" id="{981B6466-23AE-4D17-8D5B-C57CAE7BB6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69671" y="2228244"/>
              <a:ext cx="48924" cy="42401"/>
            </a:xfrm>
            <a:custGeom>
              <a:avLst/>
              <a:gdLst>
                <a:gd name="T0" fmla="*/ 3 w 45"/>
                <a:gd name="T1" fmla="*/ 25 h 39"/>
                <a:gd name="T2" fmla="*/ 45 w 45"/>
                <a:gd name="T3" fmla="*/ 0 h 39"/>
                <a:gd name="T4" fmla="*/ 42 w 45"/>
                <a:gd name="T5" fmla="*/ 14 h 39"/>
                <a:gd name="T6" fmla="*/ 0 w 45"/>
                <a:gd name="T7" fmla="*/ 39 h 39"/>
                <a:gd name="T8" fmla="*/ 3 w 45"/>
                <a:gd name="T9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9">
                  <a:moveTo>
                    <a:pt x="3" y="25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44" y="5"/>
                    <a:pt x="43" y="10"/>
                    <a:pt x="42" y="1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4"/>
                    <a:pt x="2" y="29"/>
                    <a:pt x="3" y="25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71">
              <a:extLst>
                <a:ext uri="{FF2B5EF4-FFF2-40B4-BE49-F238E27FC236}">
                  <a16:creationId xmlns:a16="http://schemas.microsoft.com/office/drawing/2014/main" id="{0C8F52D6-E856-4BDD-B633-548827177C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65322" y="2243465"/>
              <a:ext cx="50011" cy="42401"/>
            </a:xfrm>
            <a:custGeom>
              <a:avLst/>
              <a:gdLst>
                <a:gd name="T0" fmla="*/ 4 w 46"/>
                <a:gd name="T1" fmla="*/ 25 h 39"/>
                <a:gd name="T2" fmla="*/ 46 w 46"/>
                <a:gd name="T3" fmla="*/ 0 h 39"/>
                <a:gd name="T4" fmla="*/ 42 w 46"/>
                <a:gd name="T5" fmla="*/ 15 h 39"/>
                <a:gd name="T6" fmla="*/ 0 w 46"/>
                <a:gd name="T7" fmla="*/ 39 h 39"/>
                <a:gd name="T8" fmla="*/ 4 w 46"/>
                <a:gd name="T9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9">
                  <a:moveTo>
                    <a:pt x="4" y="25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5" y="5"/>
                    <a:pt x="43" y="10"/>
                    <a:pt x="42" y="1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" y="34"/>
                    <a:pt x="3" y="30"/>
                    <a:pt x="4" y="25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72">
              <a:extLst>
                <a:ext uri="{FF2B5EF4-FFF2-40B4-BE49-F238E27FC236}">
                  <a16:creationId xmlns:a16="http://schemas.microsoft.com/office/drawing/2014/main" id="{84D5DB25-1639-4045-A17B-7AC8137DD9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9886" y="2259773"/>
              <a:ext cx="51098" cy="42401"/>
            </a:xfrm>
            <a:custGeom>
              <a:avLst/>
              <a:gdLst>
                <a:gd name="T0" fmla="*/ 5 w 47"/>
                <a:gd name="T1" fmla="*/ 24 h 39"/>
                <a:gd name="T2" fmla="*/ 47 w 47"/>
                <a:gd name="T3" fmla="*/ 0 h 39"/>
                <a:gd name="T4" fmla="*/ 42 w 47"/>
                <a:gd name="T5" fmla="*/ 15 h 39"/>
                <a:gd name="T6" fmla="*/ 0 w 47"/>
                <a:gd name="T7" fmla="*/ 39 h 39"/>
                <a:gd name="T8" fmla="*/ 5 w 47"/>
                <a:gd name="T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9">
                  <a:moveTo>
                    <a:pt x="5" y="24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6" y="5"/>
                    <a:pt x="44" y="10"/>
                    <a:pt x="42" y="1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" y="34"/>
                    <a:pt x="4" y="29"/>
                    <a:pt x="5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73">
              <a:extLst>
                <a:ext uri="{FF2B5EF4-FFF2-40B4-BE49-F238E27FC236}">
                  <a16:creationId xmlns:a16="http://schemas.microsoft.com/office/drawing/2014/main" id="{7BE33860-EC67-4433-9663-08D57CA2BE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2276" y="2276080"/>
              <a:ext cx="53272" cy="44575"/>
            </a:xfrm>
            <a:custGeom>
              <a:avLst/>
              <a:gdLst>
                <a:gd name="T0" fmla="*/ 7 w 49"/>
                <a:gd name="T1" fmla="*/ 24 h 41"/>
                <a:gd name="T2" fmla="*/ 49 w 49"/>
                <a:gd name="T3" fmla="*/ 0 h 41"/>
                <a:gd name="T4" fmla="*/ 42 w 49"/>
                <a:gd name="T5" fmla="*/ 16 h 41"/>
                <a:gd name="T6" fmla="*/ 0 w 49"/>
                <a:gd name="T7" fmla="*/ 41 h 41"/>
                <a:gd name="T8" fmla="*/ 7 w 49"/>
                <a:gd name="T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1">
                  <a:moveTo>
                    <a:pt x="7" y="24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7" y="6"/>
                    <a:pt x="45" y="11"/>
                    <a:pt x="42" y="1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35"/>
                    <a:pt x="5" y="30"/>
                    <a:pt x="7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74">
              <a:extLst>
                <a:ext uri="{FF2B5EF4-FFF2-40B4-BE49-F238E27FC236}">
                  <a16:creationId xmlns:a16="http://schemas.microsoft.com/office/drawing/2014/main" id="{8F8C4B8A-4CF3-4E51-93C9-F29857C9F5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40317" y="2293475"/>
              <a:ext cx="57621" cy="47836"/>
            </a:xfrm>
            <a:custGeom>
              <a:avLst/>
              <a:gdLst>
                <a:gd name="T0" fmla="*/ 11 w 53"/>
                <a:gd name="T1" fmla="*/ 25 h 44"/>
                <a:gd name="T2" fmla="*/ 53 w 53"/>
                <a:gd name="T3" fmla="*/ 0 h 44"/>
                <a:gd name="T4" fmla="*/ 42 w 53"/>
                <a:gd name="T5" fmla="*/ 20 h 44"/>
                <a:gd name="T6" fmla="*/ 0 w 53"/>
                <a:gd name="T7" fmla="*/ 44 h 44"/>
                <a:gd name="T8" fmla="*/ 11 w 53"/>
                <a:gd name="T9" fmla="*/ 2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4">
                  <a:moveTo>
                    <a:pt x="11" y="25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0" y="7"/>
                    <a:pt x="46" y="14"/>
                    <a:pt x="42" y="2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4" y="38"/>
                    <a:pt x="8" y="32"/>
                    <a:pt x="11" y="25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75">
              <a:extLst>
                <a:ext uri="{FF2B5EF4-FFF2-40B4-BE49-F238E27FC236}">
                  <a16:creationId xmlns:a16="http://schemas.microsoft.com/office/drawing/2014/main" id="{8089639F-4D9F-41C9-8F92-8BBD9FF61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87045" y="2315219"/>
              <a:ext cx="98934" cy="79365"/>
            </a:xfrm>
            <a:custGeom>
              <a:avLst/>
              <a:gdLst>
                <a:gd name="T0" fmla="*/ 49 w 91"/>
                <a:gd name="T1" fmla="*/ 24 h 73"/>
                <a:gd name="T2" fmla="*/ 91 w 91"/>
                <a:gd name="T3" fmla="*/ 0 h 73"/>
                <a:gd name="T4" fmla="*/ 42 w 91"/>
                <a:gd name="T5" fmla="*/ 49 h 73"/>
                <a:gd name="T6" fmla="*/ 0 w 91"/>
                <a:gd name="T7" fmla="*/ 73 h 73"/>
                <a:gd name="T8" fmla="*/ 49 w 91"/>
                <a:gd name="T9" fmla="*/ 2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3">
                  <a:moveTo>
                    <a:pt x="49" y="24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78" y="21"/>
                    <a:pt x="61" y="37"/>
                    <a:pt x="42" y="4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9" y="61"/>
                    <a:pt x="36" y="45"/>
                    <a:pt x="49" y="24"/>
                  </a:cubicBezTo>
                </a:path>
              </a:pathLst>
            </a:custGeom>
            <a:solidFill>
              <a:srgbClr val="7A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76">
              <a:extLst>
                <a:ext uri="{FF2B5EF4-FFF2-40B4-BE49-F238E27FC236}">
                  <a16:creationId xmlns:a16="http://schemas.microsoft.com/office/drawing/2014/main" id="{2B140F65-F77B-4FD8-B530-3FE7CA01C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5259" y="1868386"/>
              <a:ext cx="269622" cy="147857"/>
            </a:xfrm>
            <a:custGeom>
              <a:avLst/>
              <a:gdLst>
                <a:gd name="T0" fmla="*/ 0 w 248"/>
                <a:gd name="T1" fmla="*/ 136 h 136"/>
                <a:gd name="T2" fmla="*/ 41 w 248"/>
                <a:gd name="T3" fmla="*/ 111 h 136"/>
                <a:gd name="T4" fmla="*/ 248 w 248"/>
                <a:gd name="T5" fmla="*/ 0 h 136"/>
                <a:gd name="T6" fmla="*/ 206 w 248"/>
                <a:gd name="T7" fmla="*/ 25 h 136"/>
                <a:gd name="T8" fmla="*/ 0 w 248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36">
                  <a:moveTo>
                    <a:pt x="0" y="136"/>
                  </a:moveTo>
                  <a:lnTo>
                    <a:pt x="41" y="111"/>
                  </a:lnTo>
                  <a:lnTo>
                    <a:pt x="248" y="0"/>
                  </a:lnTo>
                  <a:lnTo>
                    <a:pt x="206" y="25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753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77">
              <a:extLst>
                <a:ext uri="{FF2B5EF4-FFF2-40B4-BE49-F238E27FC236}">
                  <a16:creationId xmlns:a16="http://schemas.microsoft.com/office/drawing/2014/main" id="{C1065C0E-082D-4EB9-A935-CC4E383161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7334" y="3136045"/>
              <a:ext cx="188084" cy="122852"/>
            </a:xfrm>
            <a:custGeom>
              <a:avLst/>
              <a:gdLst>
                <a:gd name="T0" fmla="*/ 41 w 173"/>
                <a:gd name="T1" fmla="*/ 95 h 113"/>
                <a:gd name="T2" fmla="*/ 127 w 173"/>
                <a:gd name="T3" fmla="*/ 90 h 113"/>
                <a:gd name="T4" fmla="*/ 162 w 173"/>
                <a:gd name="T5" fmla="*/ 33 h 113"/>
                <a:gd name="T6" fmla="*/ 80 w 173"/>
                <a:gd name="T7" fmla="*/ 13 h 113"/>
                <a:gd name="T8" fmla="*/ 41 w 173"/>
                <a:gd name="T9" fmla="*/ 9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13">
                  <a:moveTo>
                    <a:pt x="41" y="95"/>
                  </a:moveTo>
                  <a:cubicBezTo>
                    <a:pt x="41" y="95"/>
                    <a:pt x="80" y="113"/>
                    <a:pt x="127" y="90"/>
                  </a:cubicBezTo>
                  <a:cubicBezTo>
                    <a:pt x="173" y="67"/>
                    <a:pt x="170" y="45"/>
                    <a:pt x="162" y="33"/>
                  </a:cubicBezTo>
                  <a:cubicBezTo>
                    <a:pt x="153" y="22"/>
                    <a:pt x="127" y="0"/>
                    <a:pt x="80" y="13"/>
                  </a:cubicBezTo>
                  <a:cubicBezTo>
                    <a:pt x="33" y="25"/>
                    <a:pt x="0" y="64"/>
                    <a:pt x="41" y="95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78">
              <a:extLst>
                <a:ext uri="{FF2B5EF4-FFF2-40B4-BE49-F238E27FC236}">
                  <a16:creationId xmlns:a16="http://schemas.microsoft.com/office/drawing/2014/main" id="{57C1A288-498E-4013-BF1E-26013D35E6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6247" y="3126260"/>
              <a:ext cx="188084" cy="122852"/>
            </a:xfrm>
            <a:custGeom>
              <a:avLst/>
              <a:gdLst>
                <a:gd name="T0" fmla="*/ 41 w 173"/>
                <a:gd name="T1" fmla="*/ 95 h 113"/>
                <a:gd name="T2" fmla="*/ 126 w 173"/>
                <a:gd name="T3" fmla="*/ 90 h 113"/>
                <a:gd name="T4" fmla="*/ 161 w 173"/>
                <a:gd name="T5" fmla="*/ 33 h 113"/>
                <a:gd name="T6" fmla="*/ 80 w 173"/>
                <a:gd name="T7" fmla="*/ 12 h 113"/>
                <a:gd name="T8" fmla="*/ 41 w 173"/>
                <a:gd name="T9" fmla="*/ 9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13">
                  <a:moveTo>
                    <a:pt x="41" y="95"/>
                  </a:moveTo>
                  <a:cubicBezTo>
                    <a:pt x="41" y="95"/>
                    <a:pt x="80" y="113"/>
                    <a:pt x="126" y="90"/>
                  </a:cubicBezTo>
                  <a:cubicBezTo>
                    <a:pt x="173" y="67"/>
                    <a:pt x="169" y="44"/>
                    <a:pt x="161" y="33"/>
                  </a:cubicBezTo>
                  <a:cubicBezTo>
                    <a:pt x="153" y="22"/>
                    <a:pt x="126" y="0"/>
                    <a:pt x="80" y="12"/>
                  </a:cubicBezTo>
                  <a:cubicBezTo>
                    <a:pt x="33" y="25"/>
                    <a:pt x="0" y="64"/>
                    <a:pt x="41" y="9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79">
              <a:extLst>
                <a:ext uri="{FF2B5EF4-FFF2-40B4-BE49-F238E27FC236}">
                  <a16:creationId xmlns:a16="http://schemas.microsoft.com/office/drawing/2014/main" id="{3504CAAB-C0CA-4094-B629-859758D6A3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5689" y="2876207"/>
              <a:ext cx="465316" cy="280494"/>
            </a:xfrm>
            <a:custGeom>
              <a:avLst/>
              <a:gdLst>
                <a:gd name="T0" fmla="*/ 428 w 428"/>
                <a:gd name="T1" fmla="*/ 248 h 258"/>
                <a:gd name="T2" fmla="*/ 428 w 428"/>
                <a:gd name="T3" fmla="*/ 258 h 258"/>
                <a:gd name="T4" fmla="*/ 0 w 428"/>
                <a:gd name="T5" fmla="*/ 11 h 258"/>
                <a:gd name="T6" fmla="*/ 0 w 428"/>
                <a:gd name="T7" fmla="*/ 0 h 258"/>
                <a:gd name="T8" fmla="*/ 428 w 428"/>
                <a:gd name="T9" fmla="*/ 24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258">
                  <a:moveTo>
                    <a:pt x="428" y="248"/>
                  </a:moveTo>
                  <a:lnTo>
                    <a:pt x="428" y="258"/>
                  </a:lnTo>
                  <a:lnTo>
                    <a:pt x="0" y="11"/>
                  </a:lnTo>
                  <a:lnTo>
                    <a:pt x="0" y="0"/>
                  </a:lnTo>
                  <a:lnTo>
                    <a:pt x="428" y="248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80">
              <a:extLst>
                <a:ext uri="{FF2B5EF4-FFF2-40B4-BE49-F238E27FC236}">
                  <a16:creationId xmlns:a16="http://schemas.microsoft.com/office/drawing/2014/main" id="{91EF22B9-603B-4ADE-BFAF-2A1A45A9E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1005" y="3033850"/>
              <a:ext cx="192432" cy="122852"/>
            </a:xfrm>
            <a:custGeom>
              <a:avLst/>
              <a:gdLst>
                <a:gd name="T0" fmla="*/ 0 w 177"/>
                <a:gd name="T1" fmla="*/ 103 h 113"/>
                <a:gd name="T2" fmla="*/ 177 w 177"/>
                <a:gd name="T3" fmla="*/ 0 h 113"/>
                <a:gd name="T4" fmla="*/ 177 w 177"/>
                <a:gd name="T5" fmla="*/ 10 h 113"/>
                <a:gd name="T6" fmla="*/ 0 w 177"/>
                <a:gd name="T7" fmla="*/ 113 h 113"/>
                <a:gd name="T8" fmla="*/ 0 w 177"/>
                <a:gd name="T9" fmla="*/ 10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13">
                  <a:moveTo>
                    <a:pt x="0" y="103"/>
                  </a:moveTo>
                  <a:lnTo>
                    <a:pt x="177" y="0"/>
                  </a:lnTo>
                  <a:lnTo>
                    <a:pt x="177" y="10"/>
                  </a:lnTo>
                  <a:lnTo>
                    <a:pt x="0" y="11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81">
              <a:extLst>
                <a:ext uri="{FF2B5EF4-FFF2-40B4-BE49-F238E27FC236}">
                  <a16:creationId xmlns:a16="http://schemas.microsoft.com/office/drawing/2014/main" id="{EDE920BB-C455-49A5-8E2B-3A494A25CD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5689" y="2765314"/>
              <a:ext cx="657748" cy="380515"/>
            </a:xfrm>
            <a:custGeom>
              <a:avLst/>
              <a:gdLst>
                <a:gd name="T0" fmla="*/ 0 w 605"/>
                <a:gd name="T1" fmla="*/ 102 h 350"/>
                <a:gd name="T2" fmla="*/ 177 w 605"/>
                <a:gd name="T3" fmla="*/ 0 h 350"/>
                <a:gd name="T4" fmla="*/ 605 w 605"/>
                <a:gd name="T5" fmla="*/ 247 h 350"/>
                <a:gd name="T6" fmla="*/ 428 w 605"/>
                <a:gd name="T7" fmla="*/ 350 h 350"/>
                <a:gd name="T8" fmla="*/ 0 w 605"/>
                <a:gd name="T9" fmla="*/ 10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350">
                  <a:moveTo>
                    <a:pt x="0" y="102"/>
                  </a:moveTo>
                  <a:lnTo>
                    <a:pt x="177" y="0"/>
                  </a:lnTo>
                  <a:lnTo>
                    <a:pt x="605" y="247"/>
                  </a:lnTo>
                  <a:lnTo>
                    <a:pt x="428" y="35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82">
              <a:extLst>
                <a:ext uri="{FF2B5EF4-FFF2-40B4-BE49-F238E27FC236}">
                  <a16:creationId xmlns:a16="http://schemas.microsoft.com/office/drawing/2014/main" id="{39211C9B-091D-41FE-BFE4-53D26ABA07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27249" y="2782709"/>
              <a:ext cx="446834" cy="258750"/>
            </a:xfrm>
            <a:custGeom>
              <a:avLst/>
              <a:gdLst>
                <a:gd name="T0" fmla="*/ 0 w 411"/>
                <a:gd name="T1" fmla="*/ 9 h 238"/>
                <a:gd name="T2" fmla="*/ 15 w 411"/>
                <a:gd name="T3" fmla="*/ 0 h 238"/>
                <a:gd name="T4" fmla="*/ 411 w 411"/>
                <a:gd name="T5" fmla="*/ 229 h 238"/>
                <a:gd name="T6" fmla="*/ 396 w 411"/>
                <a:gd name="T7" fmla="*/ 238 h 238"/>
                <a:gd name="T8" fmla="*/ 0 w 411"/>
                <a:gd name="T9" fmla="*/ 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238">
                  <a:moveTo>
                    <a:pt x="0" y="9"/>
                  </a:moveTo>
                  <a:lnTo>
                    <a:pt x="15" y="0"/>
                  </a:lnTo>
                  <a:lnTo>
                    <a:pt x="411" y="229"/>
                  </a:lnTo>
                  <a:lnTo>
                    <a:pt x="396" y="23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83">
              <a:extLst>
                <a:ext uri="{FF2B5EF4-FFF2-40B4-BE49-F238E27FC236}">
                  <a16:creationId xmlns:a16="http://schemas.microsoft.com/office/drawing/2014/main" id="{D676EA35-5F55-449B-A462-1F825FF9A1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97896" y="2800104"/>
              <a:ext cx="446834" cy="257664"/>
            </a:xfrm>
            <a:custGeom>
              <a:avLst/>
              <a:gdLst>
                <a:gd name="T0" fmla="*/ 0 w 411"/>
                <a:gd name="T1" fmla="*/ 9 h 237"/>
                <a:gd name="T2" fmla="*/ 15 w 411"/>
                <a:gd name="T3" fmla="*/ 0 h 237"/>
                <a:gd name="T4" fmla="*/ 411 w 411"/>
                <a:gd name="T5" fmla="*/ 228 h 237"/>
                <a:gd name="T6" fmla="*/ 396 w 411"/>
                <a:gd name="T7" fmla="*/ 237 h 237"/>
                <a:gd name="T8" fmla="*/ 0 w 411"/>
                <a:gd name="T9" fmla="*/ 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237">
                  <a:moveTo>
                    <a:pt x="0" y="9"/>
                  </a:moveTo>
                  <a:lnTo>
                    <a:pt x="15" y="0"/>
                  </a:lnTo>
                  <a:lnTo>
                    <a:pt x="411" y="228"/>
                  </a:lnTo>
                  <a:lnTo>
                    <a:pt x="396" y="237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84">
              <a:extLst>
                <a:ext uri="{FF2B5EF4-FFF2-40B4-BE49-F238E27FC236}">
                  <a16:creationId xmlns:a16="http://schemas.microsoft.com/office/drawing/2014/main" id="{5E915BDB-E9C2-4132-932E-7BD1A736D2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5280" y="2817499"/>
              <a:ext cx="446834" cy="258750"/>
            </a:xfrm>
            <a:custGeom>
              <a:avLst/>
              <a:gdLst>
                <a:gd name="T0" fmla="*/ 0 w 411"/>
                <a:gd name="T1" fmla="*/ 9 h 238"/>
                <a:gd name="T2" fmla="*/ 15 w 411"/>
                <a:gd name="T3" fmla="*/ 0 h 238"/>
                <a:gd name="T4" fmla="*/ 411 w 411"/>
                <a:gd name="T5" fmla="*/ 229 h 238"/>
                <a:gd name="T6" fmla="*/ 396 w 411"/>
                <a:gd name="T7" fmla="*/ 238 h 238"/>
                <a:gd name="T8" fmla="*/ 0 w 411"/>
                <a:gd name="T9" fmla="*/ 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238">
                  <a:moveTo>
                    <a:pt x="0" y="9"/>
                  </a:moveTo>
                  <a:lnTo>
                    <a:pt x="15" y="0"/>
                  </a:lnTo>
                  <a:lnTo>
                    <a:pt x="411" y="229"/>
                  </a:lnTo>
                  <a:lnTo>
                    <a:pt x="396" y="23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85">
              <a:extLst>
                <a:ext uri="{FF2B5EF4-FFF2-40B4-BE49-F238E27FC236}">
                  <a16:creationId xmlns:a16="http://schemas.microsoft.com/office/drawing/2014/main" id="{17E4ACE1-43C9-45F5-967F-108A241FA3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2664" y="2834894"/>
              <a:ext cx="447921" cy="258750"/>
            </a:xfrm>
            <a:custGeom>
              <a:avLst/>
              <a:gdLst>
                <a:gd name="T0" fmla="*/ 0 w 412"/>
                <a:gd name="T1" fmla="*/ 9 h 238"/>
                <a:gd name="T2" fmla="*/ 15 w 412"/>
                <a:gd name="T3" fmla="*/ 0 h 238"/>
                <a:gd name="T4" fmla="*/ 412 w 412"/>
                <a:gd name="T5" fmla="*/ 229 h 238"/>
                <a:gd name="T6" fmla="*/ 397 w 412"/>
                <a:gd name="T7" fmla="*/ 238 h 238"/>
                <a:gd name="T8" fmla="*/ 0 w 412"/>
                <a:gd name="T9" fmla="*/ 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38">
                  <a:moveTo>
                    <a:pt x="0" y="9"/>
                  </a:moveTo>
                  <a:lnTo>
                    <a:pt x="15" y="0"/>
                  </a:lnTo>
                  <a:lnTo>
                    <a:pt x="412" y="229"/>
                  </a:lnTo>
                  <a:lnTo>
                    <a:pt x="397" y="23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86">
              <a:extLst>
                <a:ext uri="{FF2B5EF4-FFF2-40B4-BE49-F238E27FC236}">
                  <a16:creationId xmlns:a16="http://schemas.microsoft.com/office/drawing/2014/main" id="{EA578F58-2374-4447-9CB4-350B8C5FFF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3310" y="2851202"/>
              <a:ext cx="447921" cy="258750"/>
            </a:xfrm>
            <a:custGeom>
              <a:avLst/>
              <a:gdLst>
                <a:gd name="T0" fmla="*/ 0 w 412"/>
                <a:gd name="T1" fmla="*/ 9 h 238"/>
                <a:gd name="T2" fmla="*/ 15 w 412"/>
                <a:gd name="T3" fmla="*/ 0 h 238"/>
                <a:gd name="T4" fmla="*/ 412 w 412"/>
                <a:gd name="T5" fmla="*/ 229 h 238"/>
                <a:gd name="T6" fmla="*/ 397 w 412"/>
                <a:gd name="T7" fmla="*/ 238 h 238"/>
                <a:gd name="T8" fmla="*/ 0 w 412"/>
                <a:gd name="T9" fmla="*/ 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38">
                  <a:moveTo>
                    <a:pt x="0" y="9"/>
                  </a:moveTo>
                  <a:lnTo>
                    <a:pt x="15" y="0"/>
                  </a:lnTo>
                  <a:lnTo>
                    <a:pt x="412" y="229"/>
                  </a:lnTo>
                  <a:lnTo>
                    <a:pt x="397" y="23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87">
              <a:extLst>
                <a:ext uri="{FF2B5EF4-FFF2-40B4-BE49-F238E27FC236}">
                  <a16:creationId xmlns:a16="http://schemas.microsoft.com/office/drawing/2014/main" id="{C682CF88-D019-4EFD-ACB1-85409797C8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9392" y="2867510"/>
              <a:ext cx="446834" cy="258750"/>
            </a:xfrm>
            <a:custGeom>
              <a:avLst/>
              <a:gdLst>
                <a:gd name="T0" fmla="*/ 0 w 411"/>
                <a:gd name="T1" fmla="*/ 9 h 238"/>
                <a:gd name="T2" fmla="*/ 15 w 411"/>
                <a:gd name="T3" fmla="*/ 0 h 238"/>
                <a:gd name="T4" fmla="*/ 411 w 411"/>
                <a:gd name="T5" fmla="*/ 229 h 238"/>
                <a:gd name="T6" fmla="*/ 396 w 411"/>
                <a:gd name="T7" fmla="*/ 238 h 238"/>
                <a:gd name="T8" fmla="*/ 0 w 411"/>
                <a:gd name="T9" fmla="*/ 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238">
                  <a:moveTo>
                    <a:pt x="0" y="9"/>
                  </a:moveTo>
                  <a:lnTo>
                    <a:pt x="15" y="0"/>
                  </a:lnTo>
                  <a:lnTo>
                    <a:pt x="411" y="229"/>
                  </a:lnTo>
                  <a:lnTo>
                    <a:pt x="396" y="23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88">
              <a:extLst>
                <a:ext uri="{FF2B5EF4-FFF2-40B4-BE49-F238E27FC236}">
                  <a16:creationId xmlns:a16="http://schemas.microsoft.com/office/drawing/2014/main" id="{FB6A31E2-D9D4-48FA-AC47-99D9860FF7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77133" y="3623105"/>
              <a:ext cx="811041" cy="317458"/>
            </a:xfrm>
            <a:custGeom>
              <a:avLst/>
              <a:gdLst>
                <a:gd name="T0" fmla="*/ 62 w 746"/>
                <a:gd name="T1" fmla="*/ 0 h 292"/>
                <a:gd name="T2" fmla="*/ 1 w 746"/>
                <a:gd name="T3" fmla="*/ 70 h 292"/>
                <a:gd name="T4" fmla="*/ 70 w 746"/>
                <a:gd name="T5" fmla="*/ 175 h 292"/>
                <a:gd name="T6" fmla="*/ 281 w 746"/>
                <a:gd name="T7" fmla="*/ 284 h 292"/>
                <a:gd name="T8" fmla="*/ 453 w 746"/>
                <a:gd name="T9" fmla="*/ 242 h 292"/>
                <a:gd name="T10" fmla="*/ 736 w 746"/>
                <a:gd name="T11" fmla="*/ 79 h 292"/>
                <a:gd name="T12" fmla="*/ 719 w 746"/>
                <a:gd name="T13" fmla="*/ 39 h 292"/>
                <a:gd name="T14" fmla="*/ 62 w 746"/>
                <a:gd name="T15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6" h="292">
                  <a:moveTo>
                    <a:pt x="62" y="0"/>
                  </a:moveTo>
                  <a:cubicBezTo>
                    <a:pt x="54" y="3"/>
                    <a:pt x="2" y="24"/>
                    <a:pt x="1" y="70"/>
                  </a:cubicBezTo>
                  <a:cubicBezTo>
                    <a:pt x="0" y="115"/>
                    <a:pt x="28" y="142"/>
                    <a:pt x="70" y="175"/>
                  </a:cubicBezTo>
                  <a:cubicBezTo>
                    <a:pt x="111" y="207"/>
                    <a:pt x="230" y="277"/>
                    <a:pt x="281" y="284"/>
                  </a:cubicBezTo>
                  <a:cubicBezTo>
                    <a:pt x="332" y="292"/>
                    <a:pt x="366" y="279"/>
                    <a:pt x="453" y="242"/>
                  </a:cubicBezTo>
                  <a:cubicBezTo>
                    <a:pt x="540" y="206"/>
                    <a:pt x="736" y="79"/>
                    <a:pt x="736" y="79"/>
                  </a:cubicBezTo>
                  <a:cubicBezTo>
                    <a:pt x="736" y="79"/>
                    <a:pt x="746" y="33"/>
                    <a:pt x="719" y="39"/>
                  </a:cubicBezTo>
                  <a:cubicBezTo>
                    <a:pt x="692" y="44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89">
              <a:extLst>
                <a:ext uri="{FF2B5EF4-FFF2-40B4-BE49-F238E27FC236}">
                  <a16:creationId xmlns:a16="http://schemas.microsoft.com/office/drawing/2014/main" id="{EFA9B17A-002D-4CC2-9718-2233EED58A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1383" y="3932952"/>
              <a:ext cx="280494" cy="183735"/>
            </a:xfrm>
            <a:custGeom>
              <a:avLst/>
              <a:gdLst>
                <a:gd name="T0" fmla="*/ 80 w 258"/>
                <a:gd name="T1" fmla="*/ 164 h 169"/>
                <a:gd name="T2" fmla="*/ 241 w 258"/>
                <a:gd name="T3" fmla="*/ 55 h 169"/>
                <a:gd name="T4" fmla="*/ 223 w 258"/>
                <a:gd name="T5" fmla="*/ 11 h 169"/>
                <a:gd name="T6" fmla="*/ 122 w 258"/>
                <a:gd name="T7" fmla="*/ 20 h 169"/>
                <a:gd name="T8" fmla="*/ 11 w 258"/>
                <a:gd name="T9" fmla="*/ 85 h 169"/>
                <a:gd name="T10" fmla="*/ 24 w 258"/>
                <a:gd name="T11" fmla="*/ 151 h 169"/>
                <a:gd name="T12" fmla="*/ 80 w 258"/>
                <a:gd name="T13" fmla="*/ 16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169">
                  <a:moveTo>
                    <a:pt x="80" y="164"/>
                  </a:moveTo>
                  <a:cubicBezTo>
                    <a:pt x="241" y="55"/>
                    <a:pt x="241" y="55"/>
                    <a:pt x="241" y="55"/>
                  </a:cubicBezTo>
                  <a:cubicBezTo>
                    <a:pt x="241" y="55"/>
                    <a:pt x="258" y="22"/>
                    <a:pt x="223" y="11"/>
                  </a:cubicBezTo>
                  <a:cubicBezTo>
                    <a:pt x="189" y="0"/>
                    <a:pt x="122" y="20"/>
                    <a:pt x="122" y="20"/>
                  </a:cubicBezTo>
                  <a:cubicBezTo>
                    <a:pt x="122" y="20"/>
                    <a:pt x="13" y="66"/>
                    <a:pt x="11" y="85"/>
                  </a:cubicBezTo>
                  <a:cubicBezTo>
                    <a:pt x="9" y="104"/>
                    <a:pt x="0" y="137"/>
                    <a:pt x="24" y="151"/>
                  </a:cubicBezTo>
                  <a:cubicBezTo>
                    <a:pt x="47" y="166"/>
                    <a:pt x="64" y="169"/>
                    <a:pt x="80" y="164"/>
                  </a:cubicBezTo>
                  <a:close/>
                </a:path>
              </a:pathLst>
            </a:custGeom>
            <a:solidFill>
              <a:srgbClr val="281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90">
              <a:extLst>
                <a:ext uri="{FF2B5EF4-FFF2-40B4-BE49-F238E27FC236}">
                  <a16:creationId xmlns:a16="http://schemas.microsoft.com/office/drawing/2014/main" id="{D79A1662-7041-4D32-9045-5D28F185AE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44623" y="3907948"/>
              <a:ext cx="266361" cy="159817"/>
            </a:xfrm>
            <a:custGeom>
              <a:avLst/>
              <a:gdLst>
                <a:gd name="T0" fmla="*/ 0 w 245"/>
                <a:gd name="T1" fmla="*/ 64 h 147"/>
                <a:gd name="T2" fmla="*/ 42 w 245"/>
                <a:gd name="T3" fmla="*/ 141 h 147"/>
                <a:gd name="T4" fmla="*/ 243 w 245"/>
                <a:gd name="T5" fmla="*/ 31 h 147"/>
                <a:gd name="T6" fmla="*/ 218 w 245"/>
                <a:gd name="T7" fmla="*/ 0 h 147"/>
                <a:gd name="T8" fmla="*/ 83 w 245"/>
                <a:gd name="T9" fmla="*/ 12 h 147"/>
                <a:gd name="T10" fmla="*/ 0 w 245"/>
                <a:gd name="T11" fmla="*/ 6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" h="147">
                  <a:moveTo>
                    <a:pt x="0" y="64"/>
                  </a:moveTo>
                  <a:cubicBezTo>
                    <a:pt x="0" y="64"/>
                    <a:pt x="6" y="137"/>
                    <a:pt x="42" y="141"/>
                  </a:cubicBezTo>
                  <a:cubicBezTo>
                    <a:pt x="104" y="147"/>
                    <a:pt x="243" y="31"/>
                    <a:pt x="243" y="31"/>
                  </a:cubicBezTo>
                  <a:cubicBezTo>
                    <a:pt x="243" y="31"/>
                    <a:pt x="245" y="0"/>
                    <a:pt x="218" y="0"/>
                  </a:cubicBezTo>
                  <a:cubicBezTo>
                    <a:pt x="191" y="0"/>
                    <a:pt x="83" y="12"/>
                    <a:pt x="83" y="12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281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91">
              <a:extLst>
                <a:ext uri="{FF2B5EF4-FFF2-40B4-BE49-F238E27FC236}">
                  <a16:creationId xmlns:a16="http://schemas.microsoft.com/office/drawing/2014/main" id="{764CAFEB-5F6F-425C-899C-0DB02B47A3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45711" y="3776398"/>
              <a:ext cx="159817" cy="240269"/>
            </a:xfrm>
            <a:custGeom>
              <a:avLst/>
              <a:gdLst>
                <a:gd name="T0" fmla="*/ 18 w 147"/>
                <a:gd name="T1" fmla="*/ 35 h 221"/>
                <a:gd name="T2" fmla="*/ 0 w 147"/>
                <a:gd name="T3" fmla="*/ 190 h 221"/>
                <a:gd name="T4" fmla="*/ 51 w 147"/>
                <a:gd name="T5" fmla="*/ 214 h 221"/>
                <a:gd name="T6" fmla="*/ 119 w 147"/>
                <a:gd name="T7" fmla="*/ 177 h 221"/>
                <a:gd name="T8" fmla="*/ 147 w 147"/>
                <a:gd name="T9" fmla="*/ 127 h 221"/>
                <a:gd name="T10" fmla="*/ 92 w 147"/>
                <a:gd name="T11" fmla="*/ 135 h 221"/>
                <a:gd name="T12" fmla="*/ 110 w 147"/>
                <a:gd name="T13" fmla="*/ 0 h 221"/>
                <a:gd name="T14" fmla="*/ 18 w 147"/>
                <a:gd name="T15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221">
                  <a:moveTo>
                    <a:pt x="18" y="35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9" y="221"/>
                    <a:pt x="51" y="214"/>
                  </a:cubicBezTo>
                  <a:cubicBezTo>
                    <a:pt x="92" y="208"/>
                    <a:pt x="119" y="177"/>
                    <a:pt x="119" y="177"/>
                  </a:cubicBezTo>
                  <a:cubicBezTo>
                    <a:pt x="147" y="127"/>
                    <a:pt x="147" y="127"/>
                    <a:pt x="147" y="127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110" y="0"/>
                    <a:pt x="110" y="0"/>
                    <a:pt x="110" y="0"/>
                  </a:cubicBezTo>
                  <a:lnTo>
                    <a:pt x="18" y="35"/>
                  </a:lnTo>
                  <a:close/>
                </a:path>
              </a:pathLst>
            </a:custGeom>
            <a:solidFill>
              <a:srgbClr val="80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92">
              <a:extLst>
                <a:ext uri="{FF2B5EF4-FFF2-40B4-BE49-F238E27FC236}">
                  <a16:creationId xmlns:a16="http://schemas.microsoft.com/office/drawing/2014/main" id="{DDA12BD6-6D2C-46B3-80DF-45415DD44D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51167" y="3403493"/>
              <a:ext cx="313110" cy="677318"/>
            </a:xfrm>
            <a:custGeom>
              <a:avLst/>
              <a:gdLst>
                <a:gd name="T0" fmla="*/ 113 w 288"/>
                <a:gd name="T1" fmla="*/ 507 h 623"/>
                <a:gd name="T2" fmla="*/ 148 w 288"/>
                <a:gd name="T3" fmla="*/ 513 h 623"/>
                <a:gd name="T4" fmla="*/ 116 w 288"/>
                <a:gd name="T5" fmla="*/ 570 h 623"/>
                <a:gd name="T6" fmla="*/ 15 w 288"/>
                <a:gd name="T7" fmla="*/ 594 h 623"/>
                <a:gd name="T8" fmla="*/ 22 w 288"/>
                <a:gd name="T9" fmla="*/ 520 h 623"/>
                <a:gd name="T10" fmla="*/ 54 w 288"/>
                <a:gd name="T11" fmla="*/ 341 h 623"/>
                <a:gd name="T12" fmla="*/ 142 w 288"/>
                <a:gd name="T13" fmla="*/ 6 h 623"/>
                <a:gd name="T14" fmla="*/ 225 w 288"/>
                <a:gd name="T15" fmla="*/ 0 h 623"/>
                <a:gd name="T16" fmla="*/ 288 w 288"/>
                <a:gd name="T17" fmla="*/ 98 h 623"/>
                <a:gd name="T18" fmla="*/ 229 w 288"/>
                <a:gd name="T19" fmla="*/ 277 h 623"/>
                <a:gd name="T20" fmla="*/ 113 w 288"/>
                <a:gd name="T21" fmla="*/ 507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623">
                  <a:moveTo>
                    <a:pt x="113" y="507"/>
                  </a:moveTo>
                  <a:cubicBezTo>
                    <a:pt x="148" y="513"/>
                    <a:pt x="148" y="513"/>
                    <a:pt x="148" y="513"/>
                  </a:cubicBezTo>
                  <a:cubicBezTo>
                    <a:pt x="148" y="513"/>
                    <a:pt x="148" y="546"/>
                    <a:pt x="116" y="570"/>
                  </a:cubicBezTo>
                  <a:cubicBezTo>
                    <a:pt x="83" y="594"/>
                    <a:pt x="30" y="623"/>
                    <a:pt x="15" y="594"/>
                  </a:cubicBezTo>
                  <a:cubicBezTo>
                    <a:pt x="0" y="566"/>
                    <a:pt x="8" y="553"/>
                    <a:pt x="22" y="520"/>
                  </a:cubicBezTo>
                  <a:cubicBezTo>
                    <a:pt x="35" y="487"/>
                    <a:pt x="54" y="341"/>
                    <a:pt x="54" y="341"/>
                  </a:cubicBezTo>
                  <a:cubicBezTo>
                    <a:pt x="142" y="6"/>
                    <a:pt x="142" y="6"/>
                    <a:pt x="142" y="6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88" y="35"/>
                    <a:pt x="288" y="98"/>
                  </a:cubicBezTo>
                  <a:cubicBezTo>
                    <a:pt x="288" y="161"/>
                    <a:pt x="258" y="220"/>
                    <a:pt x="229" y="277"/>
                  </a:cubicBezTo>
                  <a:cubicBezTo>
                    <a:pt x="201" y="334"/>
                    <a:pt x="113" y="507"/>
                    <a:pt x="113" y="507"/>
                  </a:cubicBezTo>
                  <a:close/>
                </a:path>
              </a:pathLst>
            </a:custGeom>
            <a:solidFill>
              <a:srgbClr val="7F4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93">
              <a:extLst>
                <a:ext uri="{FF2B5EF4-FFF2-40B4-BE49-F238E27FC236}">
                  <a16:creationId xmlns:a16="http://schemas.microsoft.com/office/drawing/2014/main" id="{CFE447FB-F291-4DB5-AFF3-023FF1C15C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07764" y="3144743"/>
              <a:ext cx="129376" cy="94586"/>
            </a:xfrm>
            <a:custGeom>
              <a:avLst/>
              <a:gdLst>
                <a:gd name="T0" fmla="*/ 0 w 119"/>
                <a:gd name="T1" fmla="*/ 49 h 87"/>
                <a:gd name="T2" fmla="*/ 43 w 119"/>
                <a:gd name="T3" fmla="*/ 10 h 87"/>
                <a:gd name="T4" fmla="*/ 108 w 119"/>
                <a:gd name="T5" fmla="*/ 19 h 87"/>
                <a:gd name="T6" fmla="*/ 93 w 119"/>
                <a:gd name="T7" fmla="*/ 67 h 87"/>
                <a:gd name="T8" fmla="*/ 41 w 119"/>
                <a:gd name="T9" fmla="*/ 87 h 87"/>
                <a:gd name="T10" fmla="*/ 0 w 119"/>
                <a:gd name="T11" fmla="*/ 4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87">
                  <a:moveTo>
                    <a:pt x="0" y="49"/>
                  </a:moveTo>
                  <a:cubicBezTo>
                    <a:pt x="0" y="49"/>
                    <a:pt x="10" y="19"/>
                    <a:pt x="43" y="10"/>
                  </a:cubicBezTo>
                  <a:cubicBezTo>
                    <a:pt x="79" y="1"/>
                    <a:pt x="96" y="0"/>
                    <a:pt x="108" y="19"/>
                  </a:cubicBezTo>
                  <a:cubicBezTo>
                    <a:pt x="119" y="38"/>
                    <a:pt x="107" y="60"/>
                    <a:pt x="93" y="67"/>
                  </a:cubicBezTo>
                  <a:cubicBezTo>
                    <a:pt x="78" y="75"/>
                    <a:pt x="63" y="87"/>
                    <a:pt x="41" y="87"/>
                  </a:cubicBezTo>
                  <a:cubicBezTo>
                    <a:pt x="20" y="87"/>
                    <a:pt x="0" y="49"/>
                    <a:pt x="0" y="49"/>
                  </a:cubicBezTo>
                  <a:close/>
                </a:path>
              </a:pathLst>
            </a:custGeom>
            <a:solidFill>
              <a:srgbClr val="7F4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94">
              <a:extLst>
                <a:ext uri="{FF2B5EF4-FFF2-40B4-BE49-F238E27FC236}">
                  <a16:creationId xmlns:a16="http://schemas.microsoft.com/office/drawing/2014/main" id="{22266340-8201-4943-BC65-DE7286A9F9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2795" y="3292600"/>
              <a:ext cx="770816" cy="576209"/>
            </a:xfrm>
            <a:custGeom>
              <a:avLst/>
              <a:gdLst>
                <a:gd name="T0" fmla="*/ 31 w 709"/>
                <a:gd name="T1" fmla="*/ 201 h 531"/>
                <a:gd name="T2" fmla="*/ 3 w 709"/>
                <a:gd name="T3" fmla="*/ 267 h 531"/>
                <a:gd name="T4" fmla="*/ 42 w 709"/>
                <a:gd name="T5" fmla="*/ 411 h 531"/>
                <a:gd name="T6" fmla="*/ 206 w 709"/>
                <a:gd name="T7" fmla="*/ 505 h 531"/>
                <a:gd name="T8" fmla="*/ 431 w 709"/>
                <a:gd name="T9" fmla="*/ 507 h 531"/>
                <a:gd name="T10" fmla="*/ 702 w 709"/>
                <a:gd name="T11" fmla="*/ 328 h 531"/>
                <a:gd name="T12" fmla="*/ 706 w 709"/>
                <a:gd name="T13" fmla="*/ 234 h 531"/>
                <a:gd name="T14" fmla="*/ 628 w 709"/>
                <a:gd name="T15" fmla="*/ 109 h 531"/>
                <a:gd name="T16" fmla="*/ 411 w 709"/>
                <a:gd name="T17" fmla="*/ 20 h 531"/>
                <a:gd name="T18" fmla="*/ 287 w 709"/>
                <a:gd name="T19" fmla="*/ 170 h 531"/>
                <a:gd name="T20" fmla="*/ 31 w 709"/>
                <a:gd name="T21" fmla="*/ 201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9" h="531">
                  <a:moveTo>
                    <a:pt x="31" y="201"/>
                  </a:moveTo>
                  <a:cubicBezTo>
                    <a:pt x="31" y="201"/>
                    <a:pt x="0" y="221"/>
                    <a:pt x="3" y="267"/>
                  </a:cubicBezTo>
                  <a:cubicBezTo>
                    <a:pt x="5" y="312"/>
                    <a:pt x="22" y="382"/>
                    <a:pt x="42" y="411"/>
                  </a:cubicBezTo>
                  <a:cubicBezTo>
                    <a:pt x="62" y="439"/>
                    <a:pt x="142" y="496"/>
                    <a:pt x="206" y="505"/>
                  </a:cubicBezTo>
                  <a:cubicBezTo>
                    <a:pt x="269" y="514"/>
                    <a:pt x="383" y="531"/>
                    <a:pt x="431" y="507"/>
                  </a:cubicBezTo>
                  <a:cubicBezTo>
                    <a:pt x="479" y="483"/>
                    <a:pt x="702" y="328"/>
                    <a:pt x="702" y="328"/>
                  </a:cubicBezTo>
                  <a:cubicBezTo>
                    <a:pt x="702" y="328"/>
                    <a:pt x="709" y="267"/>
                    <a:pt x="706" y="234"/>
                  </a:cubicBezTo>
                  <a:cubicBezTo>
                    <a:pt x="704" y="201"/>
                    <a:pt x="647" y="129"/>
                    <a:pt x="628" y="109"/>
                  </a:cubicBezTo>
                  <a:cubicBezTo>
                    <a:pt x="608" y="90"/>
                    <a:pt x="431" y="0"/>
                    <a:pt x="411" y="20"/>
                  </a:cubicBezTo>
                  <a:cubicBezTo>
                    <a:pt x="392" y="39"/>
                    <a:pt x="287" y="170"/>
                    <a:pt x="287" y="170"/>
                  </a:cubicBezTo>
                  <a:lnTo>
                    <a:pt x="31" y="201"/>
                  </a:lnTo>
                  <a:close/>
                </a:path>
              </a:pathLst>
            </a:custGeom>
            <a:solidFill>
              <a:srgbClr val="281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95">
              <a:extLst>
                <a:ext uri="{FF2B5EF4-FFF2-40B4-BE49-F238E27FC236}">
                  <a16:creationId xmlns:a16="http://schemas.microsoft.com/office/drawing/2014/main" id="{4A9D10EF-9904-440B-B637-62A16F8E6A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42343" y="2839243"/>
              <a:ext cx="1020868" cy="843657"/>
            </a:xfrm>
            <a:custGeom>
              <a:avLst/>
              <a:gdLst>
                <a:gd name="T0" fmla="*/ 20 w 939"/>
                <a:gd name="T1" fmla="*/ 50 h 777"/>
                <a:gd name="T2" fmla="*/ 17 w 939"/>
                <a:gd name="T3" fmla="*/ 236 h 777"/>
                <a:gd name="T4" fmla="*/ 87 w 939"/>
                <a:gd name="T5" fmla="*/ 575 h 777"/>
                <a:gd name="T6" fmla="*/ 94 w 939"/>
                <a:gd name="T7" fmla="*/ 652 h 777"/>
                <a:gd name="T8" fmla="*/ 294 w 939"/>
                <a:gd name="T9" fmla="*/ 775 h 777"/>
                <a:gd name="T10" fmla="*/ 549 w 939"/>
                <a:gd name="T11" fmla="*/ 688 h 777"/>
                <a:gd name="T12" fmla="*/ 547 w 939"/>
                <a:gd name="T13" fmla="*/ 578 h 777"/>
                <a:gd name="T14" fmla="*/ 525 w 939"/>
                <a:gd name="T15" fmla="*/ 484 h 777"/>
                <a:gd name="T16" fmla="*/ 633 w 939"/>
                <a:gd name="T17" fmla="*/ 578 h 777"/>
                <a:gd name="T18" fmla="*/ 785 w 939"/>
                <a:gd name="T19" fmla="*/ 520 h 777"/>
                <a:gd name="T20" fmla="*/ 929 w 939"/>
                <a:gd name="T21" fmla="*/ 368 h 777"/>
                <a:gd name="T22" fmla="*/ 881 w 939"/>
                <a:gd name="T23" fmla="*/ 318 h 777"/>
                <a:gd name="T24" fmla="*/ 679 w 939"/>
                <a:gd name="T25" fmla="*/ 407 h 777"/>
                <a:gd name="T26" fmla="*/ 537 w 939"/>
                <a:gd name="T27" fmla="*/ 185 h 777"/>
                <a:gd name="T28" fmla="*/ 375 w 939"/>
                <a:gd name="T29" fmla="*/ 84 h 777"/>
                <a:gd name="T30" fmla="*/ 73 w 939"/>
                <a:gd name="T31" fmla="*/ 10 h 777"/>
                <a:gd name="T32" fmla="*/ 20 w 939"/>
                <a:gd name="T33" fmla="*/ 5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9" h="777">
                  <a:moveTo>
                    <a:pt x="20" y="50"/>
                  </a:moveTo>
                  <a:cubicBezTo>
                    <a:pt x="20" y="50"/>
                    <a:pt x="0" y="166"/>
                    <a:pt x="17" y="236"/>
                  </a:cubicBezTo>
                  <a:cubicBezTo>
                    <a:pt x="34" y="306"/>
                    <a:pt x="99" y="551"/>
                    <a:pt x="87" y="575"/>
                  </a:cubicBezTo>
                  <a:cubicBezTo>
                    <a:pt x="75" y="599"/>
                    <a:pt x="60" y="602"/>
                    <a:pt x="94" y="652"/>
                  </a:cubicBezTo>
                  <a:cubicBezTo>
                    <a:pt x="128" y="703"/>
                    <a:pt x="176" y="773"/>
                    <a:pt x="294" y="775"/>
                  </a:cubicBezTo>
                  <a:cubicBezTo>
                    <a:pt x="412" y="777"/>
                    <a:pt x="494" y="775"/>
                    <a:pt x="549" y="688"/>
                  </a:cubicBezTo>
                  <a:cubicBezTo>
                    <a:pt x="604" y="602"/>
                    <a:pt x="564" y="597"/>
                    <a:pt x="547" y="578"/>
                  </a:cubicBezTo>
                  <a:cubicBezTo>
                    <a:pt x="530" y="558"/>
                    <a:pt x="525" y="484"/>
                    <a:pt x="525" y="484"/>
                  </a:cubicBezTo>
                  <a:cubicBezTo>
                    <a:pt x="525" y="484"/>
                    <a:pt x="580" y="573"/>
                    <a:pt x="633" y="578"/>
                  </a:cubicBezTo>
                  <a:cubicBezTo>
                    <a:pt x="686" y="582"/>
                    <a:pt x="722" y="561"/>
                    <a:pt x="785" y="520"/>
                  </a:cubicBezTo>
                  <a:cubicBezTo>
                    <a:pt x="848" y="479"/>
                    <a:pt x="920" y="412"/>
                    <a:pt x="929" y="368"/>
                  </a:cubicBezTo>
                  <a:cubicBezTo>
                    <a:pt x="939" y="325"/>
                    <a:pt x="898" y="310"/>
                    <a:pt x="881" y="318"/>
                  </a:cubicBezTo>
                  <a:cubicBezTo>
                    <a:pt x="864" y="325"/>
                    <a:pt x="679" y="407"/>
                    <a:pt x="679" y="407"/>
                  </a:cubicBezTo>
                  <a:cubicBezTo>
                    <a:pt x="679" y="407"/>
                    <a:pt x="544" y="195"/>
                    <a:pt x="537" y="185"/>
                  </a:cubicBezTo>
                  <a:cubicBezTo>
                    <a:pt x="530" y="176"/>
                    <a:pt x="435" y="92"/>
                    <a:pt x="375" y="84"/>
                  </a:cubicBezTo>
                  <a:cubicBezTo>
                    <a:pt x="316" y="77"/>
                    <a:pt x="99" y="0"/>
                    <a:pt x="73" y="10"/>
                  </a:cubicBezTo>
                  <a:cubicBezTo>
                    <a:pt x="46" y="19"/>
                    <a:pt x="34" y="24"/>
                    <a:pt x="20" y="50"/>
                  </a:cubicBezTo>
                  <a:close/>
                </a:path>
              </a:pathLst>
            </a:custGeom>
            <a:solidFill>
              <a:srgbClr val="E75E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96">
              <a:extLst>
                <a:ext uri="{FF2B5EF4-FFF2-40B4-BE49-F238E27FC236}">
                  <a16:creationId xmlns:a16="http://schemas.microsoft.com/office/drawing/2014/main" id="{F055EA97-185E-4E0D-9383-91A0469A75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4754" y="2406543"/>
              <a:ext cx="428351" cy="650138"/>
            </a:xfrm>
            <a:custGeom>
              <a:avLst/>
              <a:gdLst>
                <a:gd name="T0" fmla="*/ 258 w 394"/>
                <a:gd name="T1" fmla="*/ 51 h 599"/>
                <a:gd name="T2" fmla="*/ 158 w 394"/>
                <a:gd name="T3" fmla="*/ 28 h 599"/>
                <a:gd name="T4" fmla="*/ 2 w 394"/>
                <a:gd name="T5" fmla="*/ 244 h 599"/>
                <a:gd name="T6" fmla="*/ 128 w 394"/>
                <a:gd name="T7" fmla="*/ 532 h 599"/>
                <a:gd name="T8" fmla="*/ 282 w 394"/>
                <a:gd name="T9" fmla="*/ 599 h 599"/>
                <a:gd name="T10" fmla="*/ 290 w 394"/>
                <a:gd name="T11" fmla="*/ 483 h 599"/>
                <a:gd name="T12" fmla="*/ 392 w 394"/>
                <a:gd name="T13" fmla="*/ 238 h 599"/>
                <a:gd name="T14" fmla="*/ 258 w 394"/>
                <a:gd name="T15" fmla="*/ 51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4" h="599">
                  <a:moveTo>
                    <a:pt x="258" y="51"/>
                  </a:moveTo>
                  <a:cubicBezTo>
                    <a:pt x="258" y="51"/>
                    <a:pt x="256" y="0"/>
                    <a:pt x="158" y="28"/>
                  </a:cubicBezTo>
                  <a:cubicBezTo>
                    <a:pt x="61" y="57"/>
                    <a:pt x="0" y="116"/>
                    <a:pt x="2" y="244"/>
                  </a:cubicBezTo>
                  <a:cubicBezTo>
                    <a:pt x="4" y="372"/>
                    <a:pt x="49" y="471"/>
                    <a:pt x="128" y="532"/>
                  </a:cubicBezTo>
                  <a:cubicBezTo>
                    <a:pt x="207" y="593"/>
                    <a:pt x="282" y="599"/>
                    <a:pt x="282" y="599"/>
                  </a:cubicBezTo>
                  <a:cubicBezTo>
                    <a:pt x="282" y="599"/>
                    <a:pt x="248" y="524"/>
                    <a:pt x="290" y="483"/>
                  </a:cubicBezTo>
                  <a:cubicBezTo>
                    <a:pt x="333" y="443"/>
                    <a:pt x="394" y="349"/>
                    <a:pt x="392" y="238"/>
                  </a:cubicBezTo>
                  <a:cubicBezTo>
                    <a:pt x="390" y="126"/>
                    <a:pt x="349" y="20"/>
                    <a:pt x="258" y="51"/>
                  </a:cubicBezTo>
                  <a:close/>
                </a:path>
              </a:pathLst>
            </a:custGeom>
            <a:solidFill>
              <a:srgbClr val="281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97">
              <a:extLst>
                <a:ext uri="{FF2B5EF4-FFF2-40B4-BE49-F238E27FC236}">
                  <a16:creationId xmlns:a16="http://schemas.microsoft.com/office/drawing/2014/main" id="{7050E9D2-B697-42CB-9667-2EA3153943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2601" y="4189528"/>
              <a:ext cx="72842" cy="86975"/>
            </a:xfrm>
            <a:custGeom>
              <a:avLst/>
              <a:gdLst>
                <a:gd name="T0" fmla="*/ 20 w 67"/>
                <a:gd name="T1" fmla="*/ 54 h 80"/>
                <a:gd name="T2" fmla="*/ 21 w 67"/>
                <a:gd name="T3" fmla="*/ 52 h 80"/>
                <a:gd name="T4" fmla="*/ 22 w 67"/>
                <a:gd name="T5" fmla="*/ 48 h 80"/>
                <a:gd name="T6" fmla="*/ 23 w 67"/>
                <a:gd name="T7" fmla="*/ 45 h 80"/>
                <a:gd name="T8" fmla="*/ 24 w 67"/>
                <a:gd name="T9" fmla="*/ 42 h 80"/>
                <a:gd name="T10" fmla="*/ 26 w 67"/>
                <a:gd name="T11" fmla="*/ 38 h 80"/>
                <a:gd name="T12" fmla="*/ 27 w 67"/>
                <a:gd name="T13" fmla="*/ 35 h 80"/>
                <a:gd name="T14" fmla="*/ 30 w 67"/>
                <a:gd name="T15" fmla="*/ 32 h 80"/>
                <a:gd name="T16" fmla="*/ 32 w 67"/>
                <a:gd name="T17" fmla="*/ 29 h 80"/>
                <a:gd name="T18" fmla="*/ 34 w 67"/>
                <a:gd name="T19" fmla="*/ 26 h 80"/>
                <a:gd name="T20" fmla="*/ 37 w 67"/>
                <a:gd name="T21" fmla="*/ 23 h 80"/>
                <a:gd name="T22" fmla="*/ 42 w 67"/>
                <a:gd name="T23" fmla="*/ 18 h 80"/>
                <a:gd name="T24" fmla="*/ 47 w 67"/>
                <a:gd name="T25" fmla="*/ 15 h 80"/>
                <a:gd name="T26" fmla="*/ 51 w 67"/>
                <a:gd name="T27" fmla="*/ 13 h 80"/>
                <a:gd name="T28" fmla="*/ 55 w 67"/>
                <a:gd name="T29" fmla="*/ 12 h 80"/>
                <a:gd name="T30" fmla="*/ 57 w 67"/>
                <a:gd name="T31" fmla="*/ 11 h 80"/>
                <a:gd name="T32" fmla="*/ 60 w 67"/>
                <a:gd name="T33" fmla="*/ 11 h 80"/>
                <a:gd name="T34" fmla="*/ 62 w 67"/>
                <a:gd name="T35" fmla="*/ 11 h 80"/>
                <a:gd name="T36" fmla="*/ 64 w 67"/>
                <a:gd name="T37" fmla="*/ 12 h 80"/>
                <a:gd name="T38" fmla="*/ 67 w 67"/>
                <a:gd name="T39" fmla="*/ 13 h 80"/>
                <a:gd name="T40" fmla="*/ 48 w 67"/>
                <a:gd name="T41" fmla="*/ 2 h 80"/>
                <a:gd name="T42" fmla="*/ 46 w 67"/>
                <a:gd name="T43" fmla="*/ 1 h 80"/>
                <a:gd name="T44" fmla="*/ 45 w 67"/>
                <a:gd name="T45" fmla="*/ 1 h 80"/>
                <a:gd name="T46" fmla="*/ 43 w 67"/>
                <a:gd name="T47" fmla="*/ 0 h 80"/>
                <a:gd name="T48" fmla="*/ 41 w 67"/>
                <a:gd name="T49" fmla="*/ 0 h 80"/>
                <a:gd name="T50" fmla="*/ 41 w 67"/>
                <a:gd name="T51" fmla="*/ 0 h 80"/>
                <a:gd name="T52" fmla="*/ 39 w 67"/>
                <a:gd name="T53" fmla="*/ 0 h 80"/>
                <a:gd name="T54" fmla="*/ 37 w 67"/>
                <a:gd name="T55" fmla="*/ 0 h 80"/>
                <a:gd name="T56" fmla="*/ 36 w 67"/>
                <a:gd name="T57" fmla="*/ 1 h 80"/>
                <a:gd name="T58" fmla="*/ 34 w 67"/>
                <a:gd name="T59" fmla="*/ 1 h 80"/>
                <a:gd name="T60" fmla="*/ 32 w 67"/>
                <a:gd name="T61" fmla="*/ 2 h 80"/>
                <a:gd name="T62" fmla="*/ 28 w 67"/>
                <a:gd name="T63" fmla="*/ 4 h 80"/>
                <a:gd name="T64" fmla="*/ 23 w 67"/>
                <a:gd name="T65" fmla="*/ 7 h 80"/>
                <a:gd name="T66" fmla="*/ 19 w 67"/>
                <a:gd name="T67" fmla="*/ 11 h 80"/>
                <a:gd name="T68" fmla="*/ 16 w 67"/>
                <a:gd name="T69" fmla="*/ 14 h 80"/>
                <a:gd name="T70" fmla="*/ 15 w 67"/>
                <a:gd name="T71" fmla="*/ 15 h 80"/>
                <a:gd name="T72" fmla="*/ 13 w 67"/>
                <a:gd name="T73" fmla="*/ 17 h 80"/>
                <a:gd name="T74" fmla="*/ 12 w 67"/>
                <a:gd name="T75" fmla="*/ 19 h 80"/>
                <a:gd name="T76" fmla="*/ 11 w 67"/>
                <a:gd name="T77" fmla="*/ 21 h 80"/>
                <a:gd name="T78" fmla="*/ 10 w 67"/>
                <a:gd name="T79" fmla="*/ 22 h 80"/>
                <a:gd name="T80" fmla="*/ 8 w 67"/>
                <a:gd name="T81" fmla="*/ 24 h 80"/>
                <a:gd name="T82" fmla="*/ 7 w 67"/>
                <a:gd name="T83" fmla="*/ 27 h 80"/>
                <a:gd name="T84" fmla="*/ 6 w 67"/>
                <a:gd name="T85" fmla="*/ 28 h 80"/>
                <a:gd name="T86" fmla="*/ 5 w 67"/>
                <a:gd name="T87" fmla="*/ 31 h 80"/>
                <a:gd name="T88" fmla="*/ 5 w 67"/>
                <a:gd name="T89" fmla="*/ 31 h 80"/>
                <a:gd name="T90" fmla="*/ 4 w 67"/>
                <a:gd name="T91" fmla="*/ 34 h 80"/>
                <a:gd name="T92" fmla="*/ 3 w 67"/>
                <a:gd name="T93" fmla="*/ 36 h 80"/>
                <a:gd name="T94" fmla="*/ 2 w 67"/>
                <a:gd name="T95" fmla="*/ 39 h 80"/>
                <a:gd name="T96" fmla="*/ 2 w 67"/>
                <a:gd name="T97" fmla="*/ 41 h 80"/>
                <a:gd name="T98" fmla="*/ 1 w 67"/>
                <a:gd name="T99" fmla="*/ 42 h 80"/>
                <a:gd name="T100" fmla="*/ 1 w 67"/>
                <a:gd name="T101" fmla="*/ 46 h 80"/>
                <a:gd name="T102" fmla="*/ 1 w 67"/>
                <a:gd name="T103" fmla="*/ 47 h 80"/>
                <a:gd name="T104" fmla="*/ 8 w 67"/>
                <a:gd name="T105" fmla="*/ 69 h 80"/>
                <a:gd name="T106" fmla="*/ 19 w 67"/>
                <a:gd name="T107" fmla="*/ 63 h 80"/>
                <a:gd name="T108" fmla="*/ 20 w 67"/>
                <a:gd name="T109" fmla="*/ 5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" h="80">
                  <a:moveTo>
                    <a:pt x="20" y="57"/>
                  </a:moveTo>
                  <a:cubicBezTo>
                    <a:pt x="20" y="56"/>
                    <a:pt x="20" y="55"/>
                    <a:pt x="20" y="54"/>
                  </a:cubicBezTo>
                  <a:cubicBezTo>
                    <a:pt x="20" y="54"/>
                    <a:pt x="20" y="53"/>
                    <a:pt x="20" y="53"/>
                  </a:cubicBezTo>
                  <a:cubicBezTo>
                    <a:pt x="20" y="52"/>
                    <a:pt x="21" y="52"/>
                    <a:pt x="21" y="52"/>
                  </a:cubicBezTo>
                  <a:cubicBezTo>
                    <a:pt x="21" y="51"/>
                    <a:pt x="21" y="50"/>
                    <a:pt x="21" y="50"/>
                  </a:cubicBezTo>
                  <a:cubicBezTo>
                    <a:pt x="21" y="49"/>
                    <a:pt x="21" y="49"/>
                    <a:pt x="22" y="48"/>
                  </a:cubicBezTo>
                  <a:cubicBezTo>
                    <a:pt x="22" y="48"/>
                    <a:pt x="22" y="47"/>
                    <a:pt x="22" y="46"/>
                  </a:cubicBezTo>
                  <a:cubicBezTo>
                    <a:pt x="22" y="46"/>
                    <a:pt x="22" y="46"/>
                    <a:pt x="23" y="45"/>
                  </a:cubicBezTo>
                  <a:cubicBezTo>
                    <a:pt x="23" y="44"/>
                    <a:pt x="23" y="43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1"/>
                    <a:pt x="25" y="40"/>
                    <a:pt x="25" y="39"/>
                  </a:cubicBezTo>
                  <a:cubicBezTo>
                    <a:pt x="25" y="39"/>
                    <a:pt x="26" y="39"/>
                    <a:pt x="26" y="38"/>
                  </a:cubicBezTo>
                  <a:cubicBezTo>
                    <a:pt x="26" y="37"/>
                    <a:pt x="27" y="37"/>
                    <a:pt x="27" y="36"/>
                  </a:cubicBezTo>
                  <a:cubicBezTo>
                    <a:pt x="27" y="36"/>
                    <a:pt x="27" y="35"/>
                    <a:pt x="27" y="35"/>
                  </a:cubicBezTo>
                  <a:cubicBezTo>
                    <a:pt x="28" y="34"/>
                    <a:pt x="28" y="33"/>
                    <a:pt x="29" y="32"/>
                  </a:cubicBezTo>
                  <a:cubicBezTo>
                    <a:pt x="29" y="32"/>
                    <a:pt x="29" y="32"/>
                    <a:pt x="30" y="32"/>
                  </a:cubicBezTo>
                  <a:cubicBezTo>
                    <a:pt x="30" y="31"/>
                    <a:pt x="31" y="30"/>
                    <a:pt x="31" y="30"/>
                  </a:cubicBezTo>
                  <a:cubicBezTo>
                    <a:pt x="31" y="29"/>
                    <a:pt x="32" y="29"/>
                    <a:pt x="32" y="29"/>
                  </a:cubicBezTo>
                  <a:cubicBezTo>
                    <a:pt x="32" y="28"/>
                    <a:pt x="33" y="28"/>
                    <a:pt x="33" y="27"/>
                  </a:cubicBezTo>
                  <a:cubicBezTo>
                    <a:pt x="33" y="27"/>
                    <a:pt x="34" y="26"/>
                    <a:pt x="34" y="26"/>
                  </a:cubicBezTo>
                  <a:cubicBezTo>
                    <a:pt x="34" y="25"/>
                    <a:pt x="35" y="25"/>
                    <a:pt x="35" y="25"/>
                  </a:cubicBezTo>
                  <a:cubicBezTo>
                    <a:pt x="36" y="24"/>
                    <a:pt x="36" y="23"/>
                    <a:pt x="37" y="23"/>
                  </a:cubicBezTo>
                  <a:cubicBezTo>
                    <a:pt x="37" y="22"/>
                    <a:pt x="38" y="22"/>
                    <a:pt x="38" y="22"/>
                  </a:cubicBezTo>
                  <a:cubicBezTo>
                    <a:pt x="39" y="20"/>
                    <a:pt x="40" y="19"/>
                    <a:pt x="42" y="18"/>
                  </a:cubicBezTo>
                  <a:cubicBezTo>
                    <a:pt x="42" y="18"/>
                    <a:pt x="42" y="18"/>
                    <a:pt x="43" y="18"/>
                  </a:cubicBezTo>
                  <a:cubicBezTo>
                    <a:pt x="44" y="17"/>
                    <a:pt x="45" y="16"/>
                    <a:pt x="47" y="15"/>
                  </a:cubicBezTo>
                  <a:cubicBezTo>
                    <a:pt x="48" y="14"/>
                    <a:pt x="49" y="14"/>
                    <a:pt x="50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2" y="12"/>
                    <a:pt x="53" y="12"/>
                    <a:pt x="53" y="12"/>
                  </a:cubicBezTo>
                  <a:cubicBezTo>
                    <a:pt x="54" y="12"/>
                    <a:pt x="54" y="12"/>
                    <a:pt x="55" y="12"/>
                  </a:cubicBezTo>
                  <a:cubicBezTo>
                    <a:pt x="55" y="11"/>
                    <a:pt x="55" y="11"/>
                    <a:pt x="56" y="11"/>
                  </a:cubicBezTo>
                  <a:cubicBezTo>
                    <a:pt x="56" y="11"/>
                    <a:pt x="57" y="11"/>
                    <a:pt x="57" y="11"/>
                  </a:cubicBezTo>
                  <a:cubicBezTo>
                    <a:pt x="57" y="11"/>
                    <a:pt x="58" y="11"/>
                    <a:pt x="58" y="11"/>
                  </a:cubicBezTo>
                  <a:cubicBezTo>
                    <a:pt x="59" y="11"/>
                    <a:pt x="59" y="11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1" y="11"/>
                    <a:pt x="62" y="11"/>
                    <a:pt x="62" y="11"/>
                  </a:cubicBezTo>
                  <a:cubicBezTo>
                    <a:pt x="62" y="11"/>
                    <a:pt x="63" y="11"/>
                    <a:pt x="63" y="11"/>
                  </a:cubicBezTo>
                  <a:cubicBezTo>
                    <a:pt x="63" y="12"/>
                    <a:pt x="64" y="12"/>
                    <a:pt x="64" y="12"/>
                  </a:cubicBezTo>
                  <a:cubicBezTo>
                    <a:pt x="64" y="12"/>
                    <a:pt x="65" y="12"/>
                    <a:pt x="65" y="12"/>
                  </a:cubicBezTo>
                  <a:cubicBezTo>
                    <a:pt x="65" y="12"/>
                    <a:pt x="66" y="13"/>
                    <a:pt x="67" y="13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7" y="2"/>
                    <a:pt x="47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4" y="1"/>
                    <a:pt x="44" y="0"/>
                    <a:pt x="44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2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8" y="0"/>
                  </a:cubicBezTo>
                  <a:cubicBezTo>
                    <a:pt x="38" y="0"/>
                    <a:pt x="38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4" y="1"/>
                  </a:cubicBezTo>
                  <a:cubicBezTo>
                    <a:pt x="34" y="1"/>
                    <a:pt x="33" y="1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1" y="2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6" y="5"/>
                    <a:pt x="25" y="6"/>
                    <a:pt x="24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8"/>
                    <a:pt x="20" y="9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8" y="11"/>
                    <a:pt x="18" y="12"/>
                  </a:cubicBezTo>
                  <a:cubicBezTo>
                    <a:pt x="18" y="12"/>
                    <a:pt x="17" y="13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5" y="15"/>
                    <a:pt x="15" y="15"/>
                  </a:cubicBezTo>
                  <a:cubicBezTo>
                    <a:pt x="15" y="15"/>
                    <a:pt x="14" y="16"/>
                    <a:pt x="14" y="16"/>
                  </a:cubicBezTo>
                  <a:cubicBezTo>
                    <a:pt x="14" y="16"/>
                    <a:pt x="14" y="17"/>
                    <a:pt x="13" y="17"/>
                  </a:cubicBezTo>
                  <a:cubicBezTo>
                    <a:pt x="13" y="17"/>
                    <a:pt x="13" y="17"/>
                    <a:pt x="13" y="18"/>
                  </a:cubicBezTo>
                  <a:cubicBezTo>
                    <a:pt x="13" y="18"/>
                    <a:pt x="12" y="18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20"/>
                    <a:pt x="11" y="20"/>
                    <a:pt x="11" y="21"/>
                  </a:cubicBezTo>
                  <a:cubicBezTo>
                    <a:pt x="11" y="21"/>
                    <a:pt x="10" y="21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23"/>
                    <a:pt x="9" y="23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6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8"/>
                    <a:pt x="7" y="28"/>
                    <a:pt x="6" y="28"/>
                  </a:cubicBezTo>
                  <a:cubicBezTo>
                    <a:pt x="6" y="28"/>
                    <a:pt x="6" y="29"/>
                    <a:pt x="6" y="29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2"/>
                    <a:pt x="4" y="33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5"/>
                    <a:pt x="4" y="35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8"/>
                    <a:pt x="2" y="38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1"/>
                  </a:cubicBezTo>
                  <a:cubicBezTo>
                    <a:pt x="2" y="41"/>
                    <a:pt x="2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3"/>
                    <a:pt x="1" y="43"/>
                    <a:pt x="1" y="44"/>
                  </a:cubicBezTo>
                  <a:cubicBezTo>
                    <a:pt x="1" y="44"/>
                    <a:pt x="1" y="45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9"/>
                    <a:pt x="0" y="50"/>
                    <a:pt x="0" y="52"/>
                  </a:cubicBezTo>
                  <a:cubicBezTo>
                    <a:pt x="0" y="60"/>
                    <a:pt x="3" y="67"/>
                    <a:pt x="8" y="69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2" y="78"/>
                    <a:pt x="19" y="71"/>
                    <a:pt x="19" y="63"/>
                  </a:cubicBezTo>
                  <a:cubicBezTo>
                    <a:pt x="19" y="61"/>
                    <a:pt x="19" y="59"/>
                    <a:pt x="19" y="58"/>
                  </a:cubicBezTo>
                  <a:cubicBezTo>
                    <a:pt x="20" y="57"/>
                    <a:pt x="20" y="57"/>
                    <a:pt x="20" y="57"/>
                  </a:cubicBezTo>
                  <a:close/>
                </a:path>
              </a:pathLst>
            </a:custGeom>
            <a:solidFill>
              <a:srgbClr val="7E8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98">
              <a:extLst>
                <a:ext uri="{FF2B5EF4-FFF2-40B4-BE49-F238E27FC236}">
                  <a16:creationId xmlns:a16="http://schemas.microsoft.com/office/drawing/2014/main" id="{D055BB9E-DFB0-42C9-A5DA-6C495950EC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3257" y="4196052"/>
              <a:ext cx="60882" cy="88062"/>
            </a:xfrm>
            <a:custGeom>
              <a:avLst/>
              <a:gdLst>
                <a:gd name="T0" fmla="*/ 28 w 56"/>
                <a:gd name="T1" fmla="*/ 9 h 81"/>
                <a:gd name="T2" fmla="*/ 56 w 56"/>
                <a:gd name="T3" fmla="*/ 25 h 81"/>
                <a:gd name="T4" fmla="*/ 28 w 56"/>
                <a:gd name="T5" fmla="*/ 73 h 81"/>
                <a:gd name="T6" fmla="*/ 0 w 56"/>
                <a:gd name="T7" fmla="*/ 57 h 81"/>
                <a:gd name="T8" fmla="*/ 28 w 56"/>
                <a:gd name="T9" fmla="*/ 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1">
                  <a:moveTo>
                    <a:pt x="28" y="9"/>
                  </a:moveTo>
                  <a:cubicBezTo>
                    <a:pt x="43" y="0"/>
                    <a:pt x="56" y="7"/>
                    <a:pt x="56" y="25"/>
                  </a:cubicBezTo>
                  <a:cubicBezTo>
                    <a:pt x="56" y="42"/>
                    <a:pt x="43" y="64"/>
                    <a:pt x="28" y="73"/>
                  </a:cubicBezTo>
                  <a:cubicBezTo>
                    <a:pt x="13" y="81"/>
                    <a:pt x="0" y="74"/>
                    <a:pt x="0" y="57"/>
                  </a:cubicBezTo>
                  <a:cubicBezTo>
                    <a:pt x="0" y="39"/>
                    <a:pt x="13" y="18"/>
                    <a:pt x="28" y="9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99">
              <a:extLst>
                <a:ext uri="{FF2B5EF4-FFF2-40B4-BE49-F238E27FC236}">
                  <a16:creationId xmlns:a16="http://schemas.microsoft.com/office/drawing/2014/main" id="{60639ABD-752B-4214-BA75-B93402061C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53321" y="4188442"/>
              <a:ext cx="72842" cy="88062"/>
            </a:xfrm>
            <a:custGeom>
              <a:avLst/>
              <a:gdLst>
                <a:gd name="T0" fmla="*/ 20 w 67"/>
                <a:gd name="T1" fmla="*/ 55 h 81"/>
                <a:gd name="T2" fmla="*/ 21 w 67"/>
                <a:gd name="T3" fmla="*/ 52 h 81"/>
                <a:gd name="T4" fmla="*/ 22 w 67"/>
                <a:gd name="T5" fmla="*/ 49 h 81"/>
                <a:gd name="T6" fmla="*/ 23 w 67"/>
                <a:gd name="T7" fmla="*/ 45 h 81"/>
                <a:gd name="T8" fmla="*/ 24 w 67"/>
                <a:gd name="T9" fmla="*/ 42 h 81"/>
                <a:gd name="T10" fmla="*/ 26 w 67"/>
                <a:gd name="T11" fmla="*/ 39 h 81"/>
                <a:gd name="T12" fmla="*/ 27 w 67"/>
                <a:gd name="T13" fmla="*/ 36 h 81"/>
                <a:gd name="T14" fmla="*/ 30 w 67"/>
                <a:gd name="T15" fmla="*/ 32 h 81"/>
                <a:gd name="T16" fmla="*/ 32 w 67"/>
                <a:gd name="T17" fmla="*/ 29 h 81"/>
                <a:gd name="T18" fmla="*/ 34 w 67"/>
                <a:gd name="T19" fmla="*/ 26 h 81"/>
                <a:gd name="T20" fmla="*/ 37 w 67"/>
                <a:gd name="T21" fmla="*/ 23 h 81"/>
                <a:gd name="T22" fmla="*/ 42 w 67"/>
                <a:gd name="T23" fmla="*/ 18 h 81"/>
                <a:gd name="T24" fmla="*/ 47 w 67"/>
                <a:gd name="T25" fmla="*/ 15 h 81"/>
                <a:gd name="T26" fmla="*/ 51 w 67"/>
                <a:gd name="T27" fmla="*/ 13 h 81"/>
                <a:gd name="T28" fmla="*/ 55 w 67"/>
                <a:gd name="T29" fmla="*/ 12 h 81"/>
                <a:gd name="T30" fmla="*/ 57 w 67"/>
                <a:gd name="T31" fmla="*/ 11 h 81"/>
                <a:gd name="T32" fmla="*/ 60 w 67"/>
                <a:gd name="T33" fmla="*/ 11 h 81"/>
                <a:gd name="T34" fmla="*/ 62 w 67"/>
                <a:gd name="T35" fmla="*/ 11 h 81"/>
                <a:gd name="T36" fmla="*/ 64 w 67"/>
                <a:gd name="T37" fmla="*/ 12 h 81"/>
                <a:gd name="T38" fmla="*/ 67 w 67"/>
                <a:gd name="T39" fmla="*/ 13 h 81"/>
                <a:gd name="T40" fmla="*/ 48 w 67"/>
                <a:gd name="T41" fmla="*/ 2 h 81"/>
                <a:gd name="T42" fmla="*/ 46 w 67"/>
                <a:gd name="T43" fmla="*/ 1 h 81"/>
                <a:gd name="T44" fmla="*/ 45 w 67"/>
                <a:gd name="T45" fmla="*/ 1 h 81"/>
                <a:gd name="T46" fmla="*/ 43 w 67"/>
                <a:gd name="T47" fmla="*/ 0 h 81"/>
                <a:gd name="T48" fmla="*/ 42 w 67"/>
                <a:gd name="T49" fmla="*/ 0 h 81"/>
                <a:gd name="T50" fmla="*/ 41 w 67"/>
                <a:gd name="T51" fmla="*/ 0 h 81"/>
                <a:gd name="T52" fmla="*/ 39 w 67"/>
                <a:gd name="T53" fmla="*/ 0 h 81"/>
                <a:gd name="T54" fmla="*/ 38 w 67"/>
                <a:gd name="T55" fmla="*/ 0 h 81"/>
                <a:gd name="T56" fmla="*/ 36 w 67"/>
                <a:gd name="T57" fmla="*/ 1 h 81"/>
                <a:gd name="T58" fmla="*/ 35 w 67"/>
                <a:gd name="T59" fmla="*/ 1 h 81"/>
                <a:gd name="T60" fmla="*/ 32 w 67"/>
                <a:gd name="T61" fmla="*/ 2 h 81"/>
                <a:gd name="T62" fmla="*/ 28 w 67"/>
                <a:gd name="T63" fmla="*/ 4 h 81"/>
                <a:gd name="T64" fmla="*/ 23 w 67"/>
                <a:gd name="T65" fmla="*/ 7 h 81"/>
                <a:gd name="T66" fmla="*/ 19 w 67"/>
                <a:gd name="T67" fmla="*/ 11 h 81"/>
                <a:gd name="T68" fmla="*/ 16 w 67"/>
                <a:gd name="T69" fmla="*/ 14 h 81"/>
                <a:gd name="T70" fmla="*/ 15 w 67"/>
                <a:gd name="T71" fmla="*/ 15 h 81"/>
                <a:gd name="T72" fmla="*/ 14 w 67"/>
                <a:gd name="T73" fmla="*/ 17 h 81"/>
                <a:gd name="T74" fmla="*/ 12 w 67"/>
                <a:gd name="T75" fmla="*/ 19 h 81"/>
                <a:gd name="T76" fmla="*/ 11 w 67"/>
                <a:gd name="T77" fmla="*/ 21 h 81"/>
                <a:gd name="T78" fmla="*/ 10 w 67"/>
                <a:gd name="T79" fmla="*/ 22 h 81"/>
                <a:gd name="T80" fmla="*/ 9 w 67"/>
                <a:gd name="T81" fmla="*/ 25 h 81"/>
                <a:gd name="T82" fmla="*/ 7 w 67"/>
                <a:gd name="T83" fmla="*/ 27 h 81"/>
                <a:gd name="T84" fmla="*/ 6 w 67"/>
                <a:gd name="T85" fmla="*/ 28 h 81"/>
                <a:gd name="T86" fmla="*/ 5 w 67"/>
                <a:gd name="T87" fmla="*/ 31 h 81"/>
                <a:gd name="T88" fmla="*/ 5 w 67"/>
                <a:gd name="T89" fmla="*/ 32 h 81"/>
                <a:gd name="T90" fmla="*/ 4 w 67"/>
                <a:gd name="T91" fmla="*/ 34 h 81"/>
                <a:gd name="T92" fmla="*/ 3 w 67"/>
                <a:gd name="T93" fmla="*/ 37 h 81"/>
                <a:gd name="T94" fmla="*/ 2 w 67"/>
                <a:gd name="T95" fmla="*/ 39 h 81"/>
                <a:gd name="T96" fmla="*/ 2 w 67"/>
                <a:gd name="T97" fmla="*/ 41 h 81"/>
                <a:gd name="T98" fmla="*/ 1 w 67"/>
                <a:gd name="T99" fmla="*/ 43 h 81"/>
                <a:gd name="T100" fmla="*/ 1 w 67"/>
                <a:gd name="T101" fmla="*/ 46 h 81"/>
                <a:gd name="T102" fmla="*/ 1 w 67"/>
                <a:gd name="T103" fmla="*/ 47 h 81"/>
                <a:gd name="T104" fmla="*/ 9 w 67"/>
                <a:gd name="T105" fmla="*/ 70 h 81"/>
                <a:gd name="T106" fmla="*/ 19 w 67"/>
                <a:gd name="T107" fmla="*/ 63 h 81"/>
                <a:gd name="T108" fmla="*/ 20 w 67"/>
                <a:gd name="T109" fmla="*/ 5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" h="81">
                  <a:moveTo>
                    <a:pt x="20" y="57"/>
                  </a:moveTo>
                  <a:cubicBezTo>
                    <a:pt x="20" y="56"/>
                    <a:pt x="20" y="55"/>
                    <a:pt x="20" y="55"/>
                  </a:cubicBezTo>
                  <a:cubicBezTo>
                    <a:pt x="20" y="54"/>
                    <a:pt x="20" y="54"/>
                    <a:pt x="20" y="53"/>
                  </a:cubicBezTo>
                  <a:cubicBezTo>
                    <a:pt x="21" y="53"/>
                    <a:pt x="21" y="52"/>
                    <a:pt x="21" y="52"/>
                  </a:cubicBezTo>
                  <a:cubicBezTo>
                    <a:pt x="21" y="51"/>
                    <a:pt x="21" y="50"/>
                    <a:pt x="21" y="50"/>
                  </a:cubicBezTo>
                  <a:cubicBezTo>
                    <a:pt x="21" y="49"/>
                    <a:pt x="22" y="49"/>
                    <a:pt x="22" y="49"/>
                  </a:cubicBezTo>
                  <a:cubicBezTo>
                    <a:pt x="22" y="48"/>
                    <a:pt x="22" y="47"/>
                    <a:pt x="22" y="46"/>
                  </a:cubicBezTo>
                  <a:cubicBezTo>
                    <a:pt x="22" y="46"/>
                    <a:pt x="23" y="46"/>
                    <a:pt x="23" y="45"/>
                  </a:cubicBezTo>
                  <a:cubicBezTo>
                    <a:pt x="23" y="44"/>
                    <a:pt x="23" y="43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1"/>
                    <a:pt x="25" y="40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8"/>
                    <a:pt x="27" y="37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8" y="35"/>
                    <a:pt x="29" y="34"/>
                    <a:pt x="29" y="33"/>
                  </a:cubicBezTo>
                  <a:cubicBezTo>
                    <a:pt x="29" y="32"/>
                    <a:pt x="30" y="32"/>
                    <a:pt x="30" y="32"/>
                  </a:cubicBezTo>
                  <a:cubicBezTo>
                    <a:pt x="30" y="31"/>
                    <a:pt x="31" y="31"/>
                    <a:pt x="31" y="30"/>
                  </a:cubicBezTo>
                  <a:cubicBezTo>
                    <a:pt x="31" y="30"/>
                    <a:pt x="32" y="29"/>
                    <a:pt x="32" y="29"/>
                  </a:cubicBezTo>
                  <a:cubicBezTo>
                    <a:pt x="32" y="28"/>
                    <a:pt x="33" y="28"/>
                    <a:pt x="33" y="27"/>
                  </a:cubicBezTo>
                  <a:cubicBezTo>
                    <a:pt x="33" y="27"/>
                    <a:pt x="34" y="26"/>
                    <a:pt x="34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4"/>
                    <a:pt x="36" y="23"/>
                    <a:pt x="37" y="23"/>
                  </a:cubicBezTo>
                  <a:cubicBezTo>
                    <a:pt x="37" y="22"/>
                    <a:pt x="38" y="22"/>
                    <a:pt x="38" y="22"/>
                  </a:cubicBezTo>
                  <a:cubicBezTo>
                    <a:pt x="39" y="21"/>
                    <a:pt x="41" y="19"/>
                    <a:pt x="42" y="18"/>
                  </a:cubicBezTo>
                  <a:cubicBezTo>
                    <a:pt x="42" y="18"/>
                    <a:pt x="42" y="18"/>
                    <a:pt x="43" y="18"/>
                  </a:cubicBezTo>
                  <a:cubicBezTo>
                    <a:pt x="44" y="17"/>
                    <a:pt x="45" y="16"/>
                    <a:pt x="47" y="15"/>
                  </a:cubicBezTo>
                  <a:cubicBezTo>
                    <a:pt x="48" y="14"/>
                    <a:pt x="49" y="14"/>
                    <a:pt x="50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2" y="13"/>
                    <a:pt x="53" y="12"/>
                    <a:pt x="53" y="12"/>
                  </a:cubicBezTo>
                  <a:cubicBezTo>
                    <a:pt x="54" y="12"/>
                    <a:pt x="54" y="12"/>
                    <a:pt x="55" y="12"/>
                  </a:cubicBezTo>
                  <a:cubicBezTo>
                    <a:pt x="55" y="12"/>
                    <a:pt x="55" y="12"/>
                    <a:pt x="56" y="12"/>
                  </a:cubicBezTo>
                  <a:cubicBezTo>
                    <a:pt x="56" y="11"/>
                    <a:pt x="57" y="11"/>
                    <a:pt x="57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9" y="11"/>
                    <a:pt x="59" y="11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1" y="11"/>
                    <a:pt x="62" y="11"/>
                    <a:pt x="62" y="11"/>
                  </a:cubicBezTo>
                  <a:cubicBezTo>
                    <a:pt x="63" y="11"/>
                    <a:pt x="63" y="12"/>
                    <a:pt x="63" y="12"/>
                  </a:cubicBezTo>
                  <a:cubicBezTo>
                    <a:pt x="63" y="12"/>
                    <a:pt x="64" y="12"/>
                    <a:pt x="64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12"/>
                    <a:pt x="66" y="13"/>
                    <a:pt x="67" y="13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7" y="2"/>
                    <a:pt x="47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4" y="1"/>
                    <a:pt x="44" y="1"/>
                  </a:cubicBezTo>
                  <a:cubicBezTo>
                    <a:pt x="44" y="1"/>
                    <a:pt x="44" y="1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2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0" y="0"/>
                    <a:pt x="40" y="0"/>
                  </a:cubicBezTo>
                  <a:cubicBezTo>
                    <a:pt x="40" y="0"/>
                    <a:pt x="39" y="0"/>
                    <a:pt x="39" y="0"/>
                  </a:cubicBezTo>
                  <a:cubicBezTo>
                    <a:pt x="39" y="0"/>
                    <a:pt x="39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0"/>
                    <a:pt x="37" y="1"/>
                    <a:pt x="37" y="1"/>
                  </a:cubicBezTo>
                  <a:cubicBezTo>
                    <a:pt x="37" y="1"/>
                    <a:pt x="36" y="1"/>
                    <a:pt x="36" y="1"/>
                  </a:cubicBezTo>
                  <a:cubicBezTo>
                    <a:pt x="36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4" y="1"/>
                    <a:pt x="33" y="2"/>
                    <a:pt x="33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5" y="6"/>
                    <a:pt x="24" y="7"/>
                  </a:cubicBezTo>
                  <a:cubicBezTo>
                    <a:pt x="24" y="7"/>
                    <a:pt x="23" y="7"/>
                    <a:pt x="23" y="7"/>
                  </a:cubicBezTo>
                  <a:cubicBezTo>
                    <a:pt x="22" y="8"/>
                    <a:pt x="20" y="10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8" y="12"/>
                    <a:pt x="18" y="12"/>
                  </a:cubicBezTo>
                  <a:cubicBezTo>
                    <a:pt x="18" y="12"/>
                    <a:pt x="17" y="13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5" y="15"/>
                    <a:pt x="15" y="16"/>
                    <a:pt x="14" y="1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7"/>
                    <a:pt x="13" y="18"/>
                    <a:pt x="13" y="18"/>
                  </a:cubicBezTo>
                  <a:cubicBezTo>
                    <a:pt x="13" y="18"/>
                    <a:pt x="12" y="19"/>
                    <a:pt x="12" y="19"/>
                  </a:cubicBezTo>
                  <a:cubicBezTo>
                    <a:pt x="12" y="19"/>
                    <a:pt x="12" y="19"/>
                    <a:pt x="12" y="20"/>
                  </a:cubicBezTo>
                  <a:cubicBezTo>
                    <a:pt x="11" y="20"/>
                    <a:pt x="11" y="20"/>
                    <a:pt x="11" y="21"/>
                  </a:cubicBezTo>
                  <a:cubicBezTo>
                    <a:pt x="11" y="21"/>
                    <a:pt x="10" y="21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3"/>
                    <a:pt x="9" y="24"/>
                    <a:pt x="9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7" y="27"/>
                  </a:cubicBezTo>
                  <a:cubicBezTo>
                    <a:pt x="7" y="27"/>
                    <a:pt x="7" y="27"/>
                    <a:pt x="7" y="28"/>
                  </a:cubicBezTo>
                  <a:cubicBezTo>
                    <a:pt x="7" y="28"/>
                    <a:pt x="7" y="28"/>
                    <a:pt x="6" y="28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0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4" y="33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5"/>
                    <a:pt x="4" y="35"/>
                    <a:pt x="3" y="35"/>
                  </a:cubicBezTo>
                  <a:cubicBezTo>
                    <a:pt x="3" y="36"/>
                    <a:pt x="3" y="36"/>
                    <a:pt x="3" y="37"/>
                  </a:cubicBezTo>
                  <a:cubicBezTo>
                    <a:pt x="3" y="37"/>
                    <a:pt x="3" y="37"/>
                    <a:pt x="3" y="38"/>
                  </a:cubicBezTo>
                  <a:cubicBezTo>
                    <a:pt x="3" y="38"/>
                    <a:pt x="3" y="38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1"/>
                  </a:cubicBezTo>
                  <a:cubicBezTo>
                    <a:pt x="2" y="41"/>
                    <a:pt x="2" y="42"/>
                    <a:pt x="2" y="42"/>
                  </a:cubicBezTo>
                  <a:cubicBezTo>
                    <a:pt x="1" y="42"/>
                    <a:pt x="1" y="42"/>
                    <a:pt x="1" y="43"/>
                  </a:cubicBezTo>
                  <a:cubicBezTo>
                    <a:pt x="1" y="43"/>
                    <a:pt x="1" y="43"/>
                    <a:pt x="1" y="44"/>
                  </a:cubicBezTo>
                  <a:cubicBezTo>
                    <a:pt x="1" y="44"/>
                    <a:pt x="1" y="45"/>
                    <a:pt x="1" y="46"/>
                  </a:cubicBezTo>
                  <a:cubicBezTo>
                    <a:pt x="1" y="46"/>
                    <a:pt x="1" y="46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9"/>
                    <a:pt x="0" y="50"/>
                    <a:pt x="0" y="52"/>
                  </a:cubicBezTo>
                  <a:cubicBezTo>
                    <a:pt x="0" y="61"/>
                    <a:pt x="4" y="67"/>
                    <a:pt x="9" y="70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2" y="78"/>
                    <a:pt x="19" y="72"/>
                    <a:pt x="19" y="63"/>
                  </a:cubicBezTo>
                  <a:cubicBezTo>
                    <a:pt x="19" y="61"/>
                    <a:pt x="19" y="60"/>
                    <a:pt x="20" y="58"/>
                  </a:cubicBezTo>
                  <a:cubicBezTo>
                    <a:pt x="20" y="58"/>
                    <a:pt x="20" y="57"/>
                    <a:pt x="20" y="57"/>
                  </a:cubicBezTo>
                  <a:close/>
                </a:path>
              </a:pathLst>
            </a:custGeom>
            <a:solidFill>
              <a:srgbClr val="7E8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200">
              <a:extLst>
                <a:ext uri="{FF2B5EF4-FFF2-40B4-BE49-F238E27FC236}">
                  <a16:creationId xmlns:a16="http://schemas.microsoft.com/office/drawing/2014/main" id="{CDB47461-147C-412C-B5B1-0687E40D14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73977" y="4194965"/>
              <a:ext cx="60882" cy="89149"/>
            </a:xfrm>
            <a:custGeom>
              <a:avLst/>
              <a:gdLst>
                <a:gd name="T0" fmla="*/ 28 w 56"/>
                <a:gd name="T1" fmla="*/ 9 h 82"/>
                <a:gd name="T2" fmla="*/ 56 w 56"/>
                <a:gd name="T3" fmla="*/ 25 h 82"/>
                <a:gd name="T4" fmla="*/ 28 w 56"/>
                <a:gd name="T5" fmla="*/ 73 h 82"/>
                <a:gd name="T6" fmla="*/ 0 w 56"/>
                <a:gd name="T7" fmla="*/ 57 h 82"/>
                <a:gd name="T8" fmla="*/ 28 w 56"/>
                <a:gd name="T9" fmla="*/ 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2">
                  <a:moveTo>
                    <a:pt x="28" y="9"/>
                  </a:moveTo>
                  <a:cubicBezTo>
                    <a:pt x="43" y="0"/>
                    <a:pt x="56" y="7"/>
                    <a:pt x="56" y="25"/>
                  </a:cubicBezTo>
                  <a:cubicBezTo>
                    <a:pt x="56" y="42"/>
                    <a:pt x="43" y="64"/>
                    <a:pt x="28" y="73"/>
                  </a:cubicBezTo>
                  <a:cubicBezTo>
                    <a:pt x="13" y="82"/>
                    <a:pt x="0" y="74"/>
                    <a:pt x="0" y="57"/>
                  </a:cubicBezTo>
                  <a:cubicBezTo>
                    <a:pt x="0" y="39"/>
                    <a:pt x="13" y="18"/>
                    <a:pt x="28" y="9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201">
              <a:extLst>
                <a:ext uri="{FF2B5EF4-FFF2-40B4-BE49-F238E27FC236}">
                  <a16:creationId xmlns:a16="http://schemas.microsoft.com/office/drawing/2014/main" id="{EBDC128C-CB2A-4D65-997D-942550031A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51146" y="4022102"/>
              <a:ext cx="71754" cy="88062"/>
            </a:xfrm>
            <a:custGeom>
              <a:avLst/>
              <a:gdLst>
                <a:gd name="T0" fmla="*/ 20 w 66"/>
                <a:gd name="T1" fmla="*/ 55 h 81"/>
                <a:gd name="T2" fmla="*/ 20 w 66"/>
                <a:gd name="T3" fmla="*/ 52 h 81"/>
                <a:gd name="T4" fmla="*/ 21 w 66"/>
                <a:gd name="T5" fmla="*/ 49 h 81"/>
                <a:gd name="T6" fmla="*/ 22 w 66"/>
                <a:gd name="T7" fmla="*/ 46 h 81"/>
                <a:gd name="T8" fmla="*/ 24 w 66"/>
                <a:gd name="T9" fmla="*/ 42 h 81"/>
                <a:gd name="T10" fmla="*/ 25 w 66"/>
                <a:gd name="T11" fmla="*/ 39 h 81"/>
                <a:gd name="T12" fmla="*/ 27 w 66"/>
                <a:gd name="T13" fmla="*/ 36 h 81"/>
                <a:gd name="T14" fmla="*/ 29 w 66"/>
                <a:gd name="T15" fmla="*/ 32 h 81"/>
                <a:gd name="T16" fmla="*/ 31 w 66"/>
                <a:gd name="T17" fmla="*/ 29 h 81"/>
                <a:gd name="T18" fmla="*/ 34 w 66"/>
                <a:gd name="T19" fmla="*/ 26 h 81"/>
                <a:gd name="T20" fmla="*/ 37 w 66"/>
                <a:gd name="T21" fmla="*/ 23 h 81"/>
                <a:gd name="T22" fmla="*/ 41 w 66"/>
                <a:gd name="T23" fmla="*/ 19 h 81"/>
                <a:gd name="T24" fmla="*/ 46 w 66"/>
                <a:gd name="T25" fmla="*/ 15 h 81"/>
                <a:gd name="T26" fmla="*/ 51 w 66"/>
                <a:gd name="T27" fmla="*/ 13 h 81"/>
                <a:gd name="T28" fmla="*/ 54 w 66"/>
                <a:gd name="T29" fmla="*/ 12 h 81"/>
                <a:gd name="T30" fmla="*/ 57 w 66"/>
                <a:gd name="T31" fmla="*/ 12 h 81"/>
                <a:gd name="T32" fmla="*/ 59 w 66"/>
                <a:gd name="T33" fmla="*/ 11 h 81"/>
                <a:gd name="T34" fmla="*/ 62 w 66"/>
                <a:gd name="T35" fmla="*/ 12 h 81"/>
                <a:gd name="T36" fmla="*/ 64 w 66"/>
                <a:gd name="T37" fmla="*/ 12 h 81"/>
                <a:gd name="T38" fmla="*/ 66 w 66"/>
                <a:gd name="T39" fmla="*/ 13 h 81"/>
                <a:gd name="T40" fmla="*/ 47 w 66"/>
                <a:gd name="T41" fmla="*/ 2 h 81"/>
                <a:gd name="T42" fmla="*/ 46 w 66"/>
                <a:gd name="T43" fmla="*/ 1 h 81"/>
                <a:gd name="T44" fmla="*/ 44 w 66"/>
                <a:gd name="T45" fmla="*/ 1 h 81"/>
                <a:gd name="T46" fmla="*/ 43 w 66"/>
                <a:gd name="T47" fmla="*/ 1 h 81"/>
                <a:gd name="T48" fmla="*/ 41 w 66"/>
                <a:gd name="T49" fmla="*/ 0 h 81"/>
                <a:gd name="T50" fmla="*/ 41 w 66"/>
                <a:gd name="T51" fmla="*/ 0 h 81"/>
                <a:gd name="T52" fmla="*/ 39 w 66"/>
                <a:gd name="T53" fmla="*/ 1 h 81"/>
                <a:gd name="T54" fmla="*/ 37 w 66"/>
                <a:gd name="T55" fmla="*/ 1 h 81"/>
                <a:gd name="T56" fmla="*/ 35 w 66"/>
                <a:gd name="T57" fmla="*/ 1 h 81"/>
                <a:gd name="T58" fmla="*/ 34 w 66"/>
                <a:gd name="T59" fmla="*/ 1 h 81"/>
                <a:gd name="T60" fmla="*/ 31 w 66"/>
                <a:gd name="T61" fmla="*/ 2 h 81"/>
                <a:gd name="T62" fmla="*/ 28 w 66"/>
                <a:gd name="T63" fmla="*/ 4 h 81"/>
                <a:gd name="T64" fmla="*/ 23 w 66"/>
                <a:gd name="T65" fmla="*/ 8 h 81"/>
                <a:gd name="T66" fmla="*/ 18 w 66"/>
                <a:gd name="T67" fmla="*/ 11 h 81"/>
                <a:gd name="T68" fmla="*/ 16 w 66"/>
                <a:gd name="T69" fmla="*/ 14 h 81"/>
                <a:gd name="T70" fmla="*/ 15 w 66"/>
                <a:gd name="T71" fmla="*/ 15 h 81"/>
                <a:gd name="T72" fmla="*/ 13 w 66"/>
                <a:gd name="T73" fmla="*/ 17 h 81"/>
                <a:gd name="T74" fmla="*/ 12 w 66"/>
                <a:gd name="T75" fmla="*/ 19 h 81"/>
                <a:gd name="T76" fmla="*/ 10 w 66"/>
                <a:gd name="T77" fmla="*/ 21 h 81"/>
                <a:gd name="T78" fmla="*/ 10 w 66"/>
                <a:gd name="T79" fmla="*/ 22 h 81"/>
                <a:gd name="T80" fmla="*/ 8 w 66"/>
                <a:gd name="T81" fmla="*/ 25 h 81"/>
                <a:gd name="T82" fmla="*/ 7 w 66"/>
                <a:gd name="T83" fmla="*/ 27 h 81"/>
                <a:gd name="T84" fmla="*/ 6 w 66"/>
                <a:gd name="T85" fmla="*/ 29 h 81"/>
                <a:gd name="T86" fmla="*/ 5 w 66"/>
                <a:gd name="T87" fmla="*/ 31 h 81"/>
                <a:gd name="T88" fmla="*/ 5 w 66"/>
                <a:gd name="T89" fmla="*/ 32 h 81"/>
                <a:gd name="T90" fmla="*/ 3 w 66"/>
                <a:gd name="T91" fmla="*/ 35 h 81"/>
                <a:gd name="T92" fmla="*/ 3 w 66"/>
                <a:gd name="T93" fmla="*/ 37 h 81"/>
                <a:gd name="T94" fmla="*/ 2 w 66"/>
                <a:gd name="T95" fmla="*/ 39 h 81"/>
                <a:gd name="T96" fmla="*/ 1 w 66"/>
                <a:gd name="T97" fmla="*/ 41 h 81"/>
                <a:gd name="T98" fmla="*/ 1 w 66"/>
                <a:gd name="T99" fmla="*/ 43 h 81"/>
                <a:gd name="T100" fmla="*/ 0 w 66"/>
                <a:gd name="T101" fmla="*/ 46 h 81"/>
                <a:gd name="T102" fmla="*/ 0 w 66"/>
                <a:gd name="T103" fmla="*/ 47 h 81"/>
                <a:gd name="T104" fmla="*/ 8 w 66"/>
                <a:gd name="T105" fmla="*/ 70 h 81"/>
                <a:gd name="T106" fmla="*/ 19 w 66"/>
                <a:gd name="T107" fmla="*/ 63 h 81"/>
                <a:gd name="T108" fmla="*/ 19 w 66"/>
                <a:gd name="T109" fmla="*/ 5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" h="81">
                  <a:moveTo>
                    <a:pt x="19" y="57"/>
                  </a:moveTo>
                  <a:cubicBezTo>
                    <a:pt x="19" y="56"/>
                    <a:pt x="19" y="56"/>
                    <a:pt x="20" y="55"/>
                  </a:cubicBezTo>
                  <a:cubicBezTo>
                    <a:pt x="20" y="54"/>
                    <a:pt x="20" y="54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1"/>
                    <a:pt x="21" y="51"/>
                    <a:pt x="21" y="50"/>
                  </a:cubicBezTo>
                  <a:cubicBezTo>
                    <a:pt x="21" y="50"/>
                    <a:pt x="21" y="49"/>
                    <a:pt x="21" y="49"/>
                  </a:cubicBezTo>
                  <a:cubicBezTo>
                    <a:pt x="21" y="48"/>
                    <a:pt x="22" y="47"/>
                    <a:pt x="22" y="47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3" y="45"/>
                    <a:pt x="23" y="44"/>
                    <a:pt x="23" y="43"/>
                  </a:cubicBezTo>
                  <a:cubicBezTo>
                    <a:pt x="24" y="43"/>
                    <a:pt x="24" y="42"/>
                    <a:pt x="24" y="42"/>
                  </a:cubicBezTo>
                  <a:cubicBezTo>
                    <a:pt x="24" y="41"/>
                    <a:pt x="24" y="41"/>
                    <a:pt x="25" y="40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6" y="38"/>
                    <a:pt x="26" y="37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8" y="35"/>
                    <a:pt x="28" y="34"/>
                    <a:pt x="29" y="33"/>
                  </a:cubicBezTo>
                  <a:cubicBezTo>
                    <a:pt x="29" y="33"/>
                    <a:pt x="29" y="32"/>
                    <a:pt x="29" y="32"/>
                  </a:cubicBezTo>
                  <a:cubicBezTo>
                    <a:pt x="30" y="31"/>
                    <a:pt x="30" y="31"/>
                    <a:pt x="31" y="30"/>
                  </a:cubicBezTo>
                  <a:cubicBezTo>
                    <a:pt x="31" y="30"/>
                    <a:pt x="31" y="29"/>
                    <a:pt x="31" y="29"/>
                  </a:cubicBezTo>
                  <a:cubicBezTo>
                    <a:pt x="32" y="29"/>
                    <a:pt x="32" y="28"/>
                    <a:pt x="33" y="28"/>
                  </a:cubicBezTo>
                  <a:cubicBezTo>
                    <a:pt x="33" y="27"/>
                    <a:pt x="33" y="27"/>
                    <a:pt x="34" y="26"/>
                  </a:cubicBezTo>
                  <a:cubicBezTo>
                    <a:pt x="34" y="26"/>
                    <a:pt x="34" y="25"/>
                    <a:pt x="35" y="25"/>
                  </a:cubicBezTo>
                  <a:cubicBezTo>
                    <a:pt x="35" y="24"/>
                    <a:pt x="36" y="24"/>
                    <a:pt x="37" y="23"/>
                  </a:cubicBezTo>
                  <a:cubicBezTo>
                    <a:pt x="37" y="23"/>
                    <a:pt x="37" y="22"/>
                    <a:pt x="38" y="22"/>
                  </a:cubicBezTo>
                  <a:cubicBezTo>
                    <a:pt x="39" y="21"/>
                    <a:pt x="40" y="20"/>
                    <a:pt x="41" y="19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4" y="17"/>
                    <a:pt x="45" y="16"/>
                    <a:pt x="46" y="15"/>
                  </a:cubicBezTo>
                  <a:cubicBezTo>
                    <a:pt x="48" y="15"/>
                    <a:pt x="49" y="14"/>
                    <a:pt x="50" y="13"/>
                  </a:cubicBezTo>
                  <a:cubicBezTo>
                    <a:pt x="50" y="13"/>
                    <a:pt x="51" y="13"/>
                    <a:pt x="51" y="13"/>
                  </a:cubicBezTo>
                  <a:cubicBezTo>
                    <a:pt x="52" y="13"/>
                    <a:pt x="52" y="13"/>
                    <a:pt x="53" y="12"/>
                  </a:cubicBezTo>
                  <a:cubicBezTo>
                    <a:pt x="53" y="12"/>
                    <a:pt x="54" y="12"/>
                    <a:pt x="54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6" y="12"/>
                    <a:pt x="56" y="12"/>
                    <a:pt x="57" y="12"/>
                  </a:cubicBezTo>
                  <a:cubicBezTo>
                    <a:pt x="57" y="12"/>
                    <a:pt x="57" y="12"/>
                    <a:pt x="58" y="11"/>
                  </a:cubicBezTo>
                  <a:cubicBezTo>
                    <a:pt x="58" y="11"/>
                    <a:pt x="59" y="11"/>
                    <a:pt x="59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1" y="12"/>
                    <a:pt x="61" y="12"/>
                    <a:pt x="62" y="12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3" y="12"/>
                    <a:pt x="63" y="12"/>
                    <a:pt x="64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5" y="13"/>
                    <a:pt x="66" y="13"/>
                    <a:pt x="66" y="13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6" y="2"/>
                    <a:pt x="46" y="2"/>
                  </a:cubicBezTo>
                  <a:cubicBezTo>
                    <a:pt x="46" y="2"/>
                    <a:pt x="46" y="2"/>
                    <a:pt x="46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2" y="1"/>
                    <a:pt x="42" y="1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39" y="0"/>
                  </a:cubicBezTo>
                  <a:cubicBezTo>
                    <a:pt x="39" y="0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7" y="1"/>
                    <a:pt x="37" y="1"/>
                  </a:cubicBezTo>
                  <a:cubicBezTo>
                    <a:pt x="37" y="1"/>
                    <a:pt x="37" y="1"/>
                    <a:pt x="36" y="1"/>
                  </a:cubicBezTo>
                  <a:cubicBezTo>
                    <a:pt x="36" y="1"/>
                    <a:pt x="36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3" y="2"/>
                    <a:pt x="33" y="2"/>
                    <a:pt x="32" y="2"/>
                  </a:cubicBezTo>
                  <a:cubicBezTo>
                    <a:pt x="32" y="2"/>
                    <a:pt x="32" y="2"/>
                    <a:pt x="31" y="2"/>
                  </a:cubicBezTo>
                  <a:cubicBezTo>
                    <a:pt x="31" y="2"/>
                    <a:pt x="31" y="2"/>
                    <a:pt x="31" y="3"/>
                  </a:cubicBezTo>
                  <a:cubicBezTo>
                    <a:pt x="30" y="3"/>
                    <a:pt x="29" y="4"/>
                    <a:pt x="28" y="4"/>
                  </a:cubicBezTo>
                  <a:cubicBezTo>
                    <a:pt x="26" y="5"/>
                    <a:pt x="25" y="6"/>
                    <a:pt x="23" y="7"/>
                  </a:cubicBezTo>
                  <a:cubicBezTo>
                    <a:pt x="23" y="7"/>
                    <a:pt x="23" y="8"/>
                    <a:pt x="23" y="8"/>
                  </a:cubicBezTo>
                  <a:cubicBezTo>
                    <a:pt x="21" y="9"/>
                    <a:pt x="20" y="10"/>
                    <a:pt x="19" y="11"/>
                  </a:cubicBezTo>
                  <a:cubicBezTo>
                    <a:pt x="19" y="11"/>
                    <a:pt x="18" y="11"/>
                    <a:pt x="18" y="11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3"/>
                    <a:pt x="17" y="13"/>
                    <a:pt x="16" y="14"/>
                  </a:cubicBezTo>
                  <a:cubicBezTo>
                    <a:pt x="16" y="14"/>
                    <a:pt x="16" y="14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4" y="17"/>
                    <a:pt x="13" y="17"/>
                    <a:pt x="13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9"/>
                    <a:pt x="12" y="19"/>
                  </a:cubicBezTo>
                  <a:cubicBezTo>
                    <a:pt x="12" y="19"/>
                    <a:pt x="11" y="20"/>
                    <a:pt x="11" y="20"/>
                  </a:cubicBezTo>
                  <a:cubicBezTo>
                    <a:pt x="11" y="20"/>
                    <a:pt x="11" y="21"/>
                    <a:pt x="10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23"/>
                    <a:pt x="9" y="24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6"/>
                    <a:pt x="7" y="26"/>
                    <a:pt x="7" y="27"/>
                  </a:cubicBezTo>
                  <a:cubicBezTo>
                    <a:pt x="7" y="27"/>
                    <a:pt x="7" y="28"/>
                    <a:pt x="6" y="28"/>
                  </a:cubicBezTo>
                  <a:cubicBezTo>
                    <a:pt x="6" y="28"/>
                    <a:pt x="6" y="28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5" y="31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4" y="33"/>
                    <a:pt x="4" y="33"/>
                    <a:pt x="4" y="34"/>
                  </a:cubicBezTo>
                  <a:cubicBezTo>
                    <a:pt x="3" y="34"/>
                    <a:pt x="3" y="35"/>
                    <a:pt x="3" y="35"/>
                  </a:cubicBezTo>
                  <a:cubicBezTo>
                    <a:pt x="3" y="35"/>
                    <a:pt x="3" y="35"/>
                    <a:pt x="3" y="36"/>
                  </a:cubicBezTo>
                  <a:cubicBezTo>
                    <a:pt x="3" y="36"/>
                    <a:pt x="3" y="37"/>
                    <a:pt x="3" y="37"/>
                  </a:cubicBezTo>
                  <a:cubicBezTo>
                    <a:pt x="2" y="37"/>
                    <a:pt x="2" y="38"/>
                    <a:pt x="2" y="38"/>
                  </a:cubicBezTo>
                  <a:cubicBezTo>
                    <a:pt x="2" y="38"/>
                    <a:pt x="2" y="39"/>
                    <a:pt x="2" y="39"/>
                  </a:cubicBezTo>
                  <a:cubicBezTo>
                    <a:pt x="2" y="39"/>
                    <a:pt x="2" y="40"/>
                    <a:pt x="2" y="40"/>
                  </a:cubicBezTo>
                  <a:cubicBezTo>
                    <a:pt x="2" y="40"/>
                    <a:pt x="2" y="41"/>
                    <a:pt x="1" y="41"/>
                  </a:cubicBezTo>
                  <a:cubicBezTo>
                    <a:pt x="1" y="41"/>
                    <a:pt x="1" y="42"/>
                    <a:pt x="1" y="42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4"/>
                    <a:pt x="1" y="44"/>
                  </a:cubicBezTo>
                  <a:cubicBezTo>
                    <a:pt x="1" y="45"/>
                    <a:pt x="0" y="45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9"/>
                    <a:pt x="0" y="51"/>
                    <a:pt x="0" y="52"/>
                  </a:cubicBezTo>
                  <a:cubicBezTo>
                    <a:pt x="0" y="61"/>
                    <a:pt x="3" y="67"/>
                    <a:pt x="8" y="70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2" y="78"/>
                    <a:pt x="19" y="72"/>
                    <a:pt x="19" y="63"/>
                  </a:cubicBezTo>
                  <a:cubicBezTo>
                    <a:pt x="19" y="62"/>
                    <a:pt x="19" y="60"/>
                    <a:pt x="19" y="58"/>
                  </a:cubicBezTo>
                  <a:cubicBezTo>
                    <a:pt x="19" y="58"/>
                    <a:pt x="19" y="58"/>
                    <a:pt x="19" y="57"/>
                  </a:cubicBezTo>
                  <a:close/>
                </a:path>
              </a:pathLst>
            </a:custGeom>
            <a:solidFill>
              <a:srgbClr val="7E8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202">
              <a:extLst>
                <a:ext uri="{FF2B5EF4-FFF2-40B4-BE49-F238E27FC236}">
                  <a16:creationId xmlns:a16="http://schemas.microsoft.com/office/drawing/2014/main" id="{1B224494-2E25-4044-9A55-6E96796719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71803" y="4028625"/>
              <a:ext cx="59796" cy="89149"/>
            </a:xfrm>
            <a:custGeom>
              <a:avLst/>
              <a:gdLst>
                <a:gd name="T0" fmla="*/ 27 w 55"/>
                <a:gd name="T1" fmla="*/ 9 h 82"/>
                <a:gd name="T2" fmla="*/ 55 w 55"/>
                <a:gd name="T3" fmla="*/ 25 h 82"/>
                <a:gd name="T4" fmla="*/ 28 w 55"/>
                <a:gd name="T5" fmla="*/ 73 h 82"/>
                <a:gd name="T6" fmla="*/ 0 w 55"/>
                <a:gd name="T7" fmla="*/ 57 h 82"/>
                <a:gd name="T8" fmla="*/ 27 w 55"/>
                <a:gd name="T9" fmla="*/ 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2">
                  <a:moveTo>
                    <a:pt x="27" y="9"/>
                  </a:moveTo>
                  <a:cubicBezTo>
                    <a:pt x="43" y="0"/>
                    <a:pt x="55" y="8"/>
                    <a:pt x="55" y="25"/>
                  </a:cubicBezTo>
                  <a:cubicBezTo>
                    <a:pt x="55" y="43"/>
                    <a:pt x="43" y="64"/>
                    <a:pt x="28" y="73"/>
                  </a:cubicBezTo>
                  <a:cubicBezTo>
                    <a:pt x="12" y="82"/>
                    <a:pt x="0" y="75"/>
                    <a:pt x="0" y="57"/>
                  </a:cubicBezTo>
                  <a:cubicBezTo>
                    <a:pt x="0" y="40"/>
                    <a:pt x="12" y="18"/>
                    <a:pt x="27" y="9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203">
              <a:extLst>
                <a:ext uri="{FF2B5EF4-FFF2-40B4-BE49-F238E27FC236}">
                  <a16:creationId xmlns:a16="http://schemas.microsoft.com/office/drawing/2014/main" id="{CA6426E7-D396-45E6-8924-17E1185E1E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28252" y="3992748"/>
              <a:ext cx="71754" cy="86975"/>
            </a:xfrm>
            <a:custGeom>
              <a:avLst/>
              <a:gdLst>
                <a:gd name="T0" fmla="*/ 20 w 66"/>
                <a:gd name="T1" fmla="*/ 54 h 80"/>
                <a:gd name="T2" fmla="*/ 21 w 66"/>
                <a:gd name="T3" fmla="*/ 51 h 80"/>
                <a:gd name="T4" fmla="*/ 21 w 66"/>
                <a:gd name="T5" fmla="*/ 48 h 80"/>
                <a:gd name="T6" fmla="*/ 22 w 66"/>
                <a:gd name="T7" fmla="*/ 45 h 80"/>
                <a:gd name="T8" fmla="*/ 24 w 66"/>
                <a:gd name="T9" fmla="*/ 41 h 80"/>
                <a:gd name="T10" fmla="*/ 26 w 66"/>
                <a:gd name="T11" fmla="*/ 38 h 80"/>
                <a:gd name="T12" fmla="*/ 27 w 66"/>
                <a:gd name="T13" fmla="*/ 35 h 80"/>
                <a:gd name="T14" fmla="*/ 29 w 66"/>
                <a:gd name="T15" fmla="*/ 31 h 80"/>
                <a:gd name="T16" fmla="*/ 32 w 66"/>
                <a:gd name="T17" fmla="*/ 28 h 80"/>
                <a:gd name="T18" fmla="*/ 34 w 66"/>
                <a:gd name="T19" fmla="*/ 25 h 80"/>
                <a:gd name="T20" fmla="*/ 37 w 66"/>
                <a:gd name="T21" fmla="*/ 22 h 80"/>
                <a:gd name="T22" fmla="*/ 42 w 66"/>
                <a:gd name="T23" fmla="*/ 18 h 80"/>
                <a:gd name="T24" fmla="*/ 47 w 66"/>
                <a:gd name="T25" fmla="*/ 14 h 80"/>
                <a:gd name="T26" fmla="*/ 51 w 66"/>
                <a:gd name="T27" fmla="*/ 12 h 80"/>
                <a:gd name="T28" fmla="*/ 54 w 66"/>
                <a:gd name="T29" fmla="*/ 11 h 80"/>
                <a:gd name="T30" fmla="*/ 57 w 66"/>
                <a:gd name="T31" fmla="*/ 11 h 80"/>
                <a:gd name="T32" fmla="*/ 60 w 66"/>
                <a:gd name="T33" fmla="*/ 11 h 80"/>
                <a:gd name="T34" fmla="*/ 62 w 66"/>
                <a:gd name="T35" fmla="*/ 11 h 80"/>
                <a:gd name="T36" fmla="*/ 64 w 66"/>
                <a:gd name="T37" fmla="*/ 11 h 80"/>
                <a:gd name="T38" fmla="*/ 66 w 66"/>
                <a:gd name="T39" fmla="*/ 12 h 80"/>
                <a:gd name="T40" fmla="*/ 47 w 66"/>
                <a:gd name="T41" fmla="*/ 1 h 80"/>
                <a:gd name="T42" fmla="*/ 46 w 66"/>
                <a:gd name="T43" fmla="*/ 1 h 80"/>
                <a:gd name="T44" fmla="*/ 45 w 66"/>
                <a:gd name="T45" fmla="*/ 0 h 80"/>
                <a:gd name="T46" fmla="*/ 43 w 66"/>
                <a:gd name="T47" fmla="*/ 0 h 80"/>
                <a:gd name="T48" fmla="*/ 41 w 66"/>
                <a:gd name="T49" fmla="*/ 0 h 80"/>
                <a:gd name="T50" fmla="*/ 41 w 66"/>
                <a:gd name="T51" fmla="*/ 0 h 80"/>
                <a:gd name="T52" fmla="*/ 39 w 66"/>
                <a:gd name="T53" fmla="*/ 0 h 80"/>
                <a:gd name="T54" fmla="*/ 37 w 66"/>
                <a:gd name="T55" fmla="*/ 0 h 80"/>
                <a:gd name="T56" fmla="*/ 36 w 66"/>
                <a:gd name="T57" fmla="*/ 0 h 80"/>
                <a:gd name="T58" fmla="*/ 34 w 66"/>
                <a:gd name="T59" fmla="*/ 0 h 80"/>
                <a:gd name="T60" fmla="*/ 32 w 66"/>
                <a:gd name="T61" fmla="*/ 1 h 80"/>
                <a:gd name="T62" fmla="*/ 28 w 66"/>
                <a:gd name="T63" fmla="*/ 3 h 80"/>
                <a:gd name="T64" fmla="*/ 23 w 66"/>
                <a:gd name="T65" fmla="*/ 7 h 80"/>
                <a:gd name="T66" fmla="*/ 19 w 66"/>
                <a:gd name="T67" fmla="*/ 10 h 80"/>
                <a:gd name="T68" fmla="*/ 16 w 66"/>
                <a:gd name="T69" fmla="*/ 13 h 80"/>
                <a:gd name="T70" fmla="*/ 15 w 66"/>
                <a:gd name="T71" fmla="*/ 14 h 80"/>
                <a:gd name="T72" fmla="*/ 13 w 66"/>
                <a:gd name="T73" fmla="*/ 16 h 80"/>
                <a:gd name="T74" fmla="*/ 12 w 66"/>
                <a:gd name="T75" fmla="*/ 18 h 80"/>
                <a:gd name="T76" fmla="*/ 11 w 66"/>
                <a:gd name="T77" fmla="*/ 20 h 80"/>
                <a:gd name="T78" fmla="*/ 10 w 66"/>
                <a:gd name="T79" fmla="*/ 21 h 80"/>
                <a:gd name="T80" fmla="*/ 8 w 66"/>
                <a:gd name="T81" fmla="*/ 24 h 80"/>
                <a:gd name="T82" fmla="*/ 7 w 66"/>
                <a:gd name="T83" fmla="*/ 26 h 80"/>
                <a:gd name="T84" fmla="*/ 6 w 66"/>
                <a:gd name="T85" fmla="*/ 28 h 80"/>
                <a:gd name="T86" fmla="*/ 5 w 66"/>
                <a:gd name="T87" fmla="*/ 30 h 80"/>
                <a:gd name="T88" fmla="*/ 5 w 66"/>
                <a:gd name="T89" fmla="*/ 31 h 80"/>
                <a:gd name="T90" fmla="*/ 4 w 66"/>
                <a:gd name="T91" fmla="*/ 34 h 80"/>
                <a:gd name="T92" fmla="*/ 3 w 66"/>
                <a:gd name="T93" fmla="*/ 36 h 80"/>
                <a:gd name="T94" fmla="*/ 2 w 66"/>
                <a:gd name="T95" fmla="*/ 38 h 80"/>
                <a:gd name="T96" fmla="*/ 2 w 66"/>
                <a:gd name="T97" fmla="*/ 40 h 80"/>
                <a:gd name="T98" fmla="*/ 1 w 66"/>
                <a:gd name="T99" fmla="*/ 42 h 80"/>
                <a:gd name="T100" fmla="*/ 1 w 66"/>
                <a:gd name="T101" fmla="*/ 45 h 80"/>
                <a:gd name="T102" fmla="*/ 0 w 66"/>
                <a:gd name="T103" fmla="*/ 46 h 80"/>
                <a:gd name="T104" fmla="*/ 8 w 66"/>
                <a:gd name="T105" fmla="*/ 69 h 80"/>
                <a:gd name="T106" fmla="*/ 19 w 66"/>
                <a:gd name="T107" fmla="*/ 62 h 80"/>
                <a:gd name="T108" fmla="*/ 20 w 66"/>
                <a:gd name="T109" fmla="*/ 5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" h="80">
                  <a:moveTo>
                    <a:pt x="20" y="56"/>
                  </a:moveTo>
                  <a:cubicBezTo>
                    <a:pt x="20" y="55"/>
                    <a:pt x="20" y="55"/>
                    <a:pt x="20" y="54"/>
                  </a:cubicBezTo>
                  <a:cubicBezTo>
                    <a:pt x="20" y="53"/>
                    <a:pt x="20" y="53"/>
                    <a:pt x="20" y="52"/>
                  </a:cubicBezTo>
                  <a:cubicBezTo>
                    <a:pt x="20" y="52"/>
                    <a:pt x="20" y="52"/>
                    <a:pt x="21" y="51"/>
                  </a:cubicBezTo>
                  <a:cubicBezTo>
                    <a:pt x="21" y="50"/>
                    <a:pt x="21" y="50"/>
                    <a:pt x="21" y="49"/>
                  </a:cubicBezTo>
                  <a:cubicBezTo>
                    <a:pt x="21" y="49"/>
                    <a:pt x="21" y="48"/>
                    <a:pt x="21" y="48"/>
                  </a:cubicBezTo>
                  <a:cubicBezTo>
                    <a:pt x="22" y="47"/>
                    <a:pt x="22" y="46"/>
                    <a:pt x="22" y="46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3" y="44"/>
                    <a:pt x="23" y="43"/>
                    <a:pt x="24" y="42"/>
                  </a:cubicBezTo>
                  <a:cubicBezTo>
                    <a:pt x="24" y="42"/>
                    <a:pt x="24" y="41"/>
                    <a:pt x="24" y="41"/>
                  </a:cubicBezTo>
                  <a:cubicBezTo>
                    <a:pt x="24" y="40"/>
                    <a:pt x="25" y="40"/>
                    <a:pt x="25" y="39"/>
                  </a:cubicBezTo>
                  <a:cubicBezTo>
                    <a:pt x="25" y="38"/>
                    <a:pt x="25" y="38"/>
                    <a:pt x="26" y="38"/>
                  </a:cubicBezTo>
                  <a:cubicBezTo>
                    <a:pt x="26" y="37"/>
                    <a:pt x="26" y="36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8" y="34"/>
                    <a:pt x="28" y="33"/>
                    <a:pt x="29" y="32"/>
                  </a:cubicBezTo>
                  <a:cubicBezTo>
                    <a:pt x="29" y="32"/>
                    <a:pt x="29" y="31"/>
                    <a:pt x="29" y="31"/>
                  </a:cubicBezTo>
                  <a:cubicBezTo>
                    <a:pt x="30" y="31"/>
                    <a:pt x="30" y="30"/>
                    <a:pt x="31" y="29"/>
                  </a:cubicBezTo>
                  <a:cubicBezTo>
                    <a:pt x="31" y="29"/>
                    <a:pt x="31" y="29"/>
                    <a:pt x="32" y="28"/>
                  </a:cubicBezTo>
                  <a:cubicBezTo>
                    <a:pt x="32" y="28"/>
                    <a:pt x="32" y="27"/>
                    <a:pt x="33" y="27"/>
                  </a:cubicBezTo>
                  <a:cubicBezTo>
                    <a:pt x="33" y="26"/>
                    <a:pt x="34" y="26"/>
                    <a:pt x="34" y="25"/>
                  </a:cubicBezTo>
                  <a:cubicBezTo>
                    <a:pt x="34" y="25"/>
                    <a:pt x="35" y="24"/>
                    <a:pt x="35" y="24"/>
                  </a:cubicBezTo>
                  <a:cubicBezTo>
                    <a:pt x="36" y="23"/>
                    <a:pt x="36" y="23"/>
                    <a:pt x="37" y="22"/>
                  </a:cubicBezTo>
                  <a:cubicBezTo>
                    <a:pt x="37" y="22"/>
                    <a:pt x="38" y="21"/>
                    <a:pt x="38" y="21"/>
                  </a:cubicBezTo>
                  <a:cubicBezTo>
                    <a:pt x="39" y="20"/>
                    <a:pt x="40" y="19"/>
                    <a:pt x="42" y="18"/>
                  </a:cubicBezTo>
                  <a:cubicBezTo>
                    <a:pt x="42" y="18"/>
                    <a:pt x="42" y="17"/>
                    <a:pt x="42" y="17"/>
                  </a:cubicBezTo>
                  <a:cubicBezTo>
                    <a:pt x="44" y="16"/>
                    <a:pt x="45" y="15"/>
                    <a:pt x="47" y="14"/>
                  </a:cubicBezTo>
                  <a:cubicBezTo>
                    <a:pt x="48" y="14"/>
                    <a:pt x="49" y="13"/>
                    <a:pt x="50" y="13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2" y="12"/>
                    <a:pt x="53" y="12"/>
                    <a:pt x="53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5" y="11"/>
                    <a:pt x="55" y="11"/>
                    <a:pt x="56" y="11"/>
                  </a:cubicBezTo>
                  <a:cubicBezTo>
                    <a:pt x="56" y="11"/>
                    <a:pt x="57" y="11"/>
                    <a:pt x="57" y="11"/>
                  </a:cubicBezTo>
                  <a:cubicBezTo>
                    <a:pt x="57" y="11"/>
                    <a:pt x="58" y="11"/>
                    <a:pt x="58" y="11"/>
                  </a:cubicBezTo>
                  <a:cubicBezTo>
                    <a:pt x="59" y="11"/>
                    <a:pt x="59" y="10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1" y="11"/>
                    <a:pt x="61" y="11"/>
                    <a:pt x="62" y="11"/>
                  </a:cubicBezTo>
                  <a:cubicBezTo>
                    <a:pt x="62" y="11"/>
                    <a:pt x="62" y="11"/>
                    <a:pt x="63" y="11"/>
                  </a:cubicBezTo>
                  <a:cubicBezTo>
                    <a:pt x="63" y="11"/>
                    <a:pt x="64" y="11"/>
                    <a:pt x="64" y="11"/>
                  </a:cubicBezTo>
                  <a:cubicBezTo>
                    <a:pt x="64" y="11"/>
                    <a:pt x="64" y="11"/>
                    <a:pt x="65" y="12"/>
                  </a:cubicBezTo>
                  <a:cubicBezTo>
                    <a:pt x="65" y="12"/>
                    <a:pt x="66" y="12"/>
                    <a:pt x="66" y="12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7" y="1"/>
                    <a:pt x="47" y="1"/>
                  </a:cubicBezTo>
                  <a:cubicBezTo>
                    <a:pt x="47" y="1"/>
                    <a:pt x="47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2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38" y="0"/>
                    <a:pt x="38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34" y="1"/>
                    <a:pt x="33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1" y="2"/>
                    <a:pt x="31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6" y="4"/>
                    <a:pt x="25" y="5"/>
                    <a:pt x="24" y="6"/>
                  </a:cubicBezTo>
                  <a:cubicBezTo>
                    <a:pt x="23" y="6"/>
                    <a:pt x="23" y="7"/>
                    <a:pt x="23" y="7"/>
                  </a:cubicBezTo>
                  <a:cubicBezTo>
                    <a:pt x="22" y="8"/>
                    <a:pt x="20" y="9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6" y="13"/>
                  </a:cubicBezTo>
                  <a:cubicBezTo>
                    <a:pt x="16" y="13"/>
                    <a:pt x="16" y="13"/>
                    <a:pt x="16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5"/>
                    <a:pt x="14" y="15"/>
                    <a:pt x="14" y="16"/>
                  </a:cubicBezTo>
                  <a:cubicBezTo>
                    <a:pt x="14" y="16"/>
                    <a:pt x="14" y="16"/>
                    <a:pt x="13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2" y="18"/>
                    <a:pt x="12" y="19"/>
                    <a:pt x="11" y="19"/>
                  </a:cubicBezTo>
                  <a:cubicBezTo>
                    <a:pt x="11" y="19"/>
                    <a:pt x="11" y="20"/>
                    <a:pt x="11" y="20"/>
                  </a:cubicBezTo>
                  <a:cubicBezTo>
                    <a:pt x="10" y="20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2"/>
                    <a:pt x="9" y="23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5"/>
                    <a:pt x="7" y="25"/>
                    <a:pt x="7" y="26"/>
                  </a:cubicBezTo>
                  <a:cubicBezTo>
                    <a:pt x="7" y="26"/>
                    <a:pt x="7" y="27"/>
                    <a:pt x="7" y="27"/>
                  </a:cubicBezTo>
                  <a:cubicBezTo>
                    <a:pt x="7" y="27"/>
                    <a:pt x="6" y="27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9"/>
                    <a:pt x="5" y="30"/>
                    <a:pt x="5" y="30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2"/>
                    <a:pt x="4" y="33"/>
                    <a:pt x="4" y="3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3" y="34"/>
                    <a:pt x="3" y="35"/>
                  </a:cubicBezTo>
                  <a:cubicBezTo>
                    <a:pt x="3" y="35"/>
                    <a:pt x="3" y="36"/>
                    <a:pt x="3" y="36"/>
                  </a:cubicBezTo>
                  <a:cubicBezTo>
                    <a:pt x="3" y="36"/>
                    <a:pt x="3" y="37"/>
                    <a:pt x="3" y="37"/>
                  </a:cubicBezTo>
                  <a:cubicBezTo>
                    <a:pt x="2" y="37"/>
                    <a:pt x="2" y="38"/>
                    <a:pt x="2" y="38"/>
                  </a:cubicBezTo>
                  <a:cubicBezTo>
                    <a:pt x="2" y="38"/>
                    <a:pt x="2" y="39"/>
                    <a:pt x="2" y="39"/>
                  </a:cubicBezTo>
                  <a:cubicBezTo>
                    <a:pt x="2" y="39"/>
                    <a:pt x="2" y="40"/>
                    <a:pt x="2" y="40"/>
                  </a:cubicBezTo>
                  <a:cubicBezTo>
                    <a:pt x="2" y="41"/>
                    <a:pt x="1" y="41"/>
                    <a:pt x="1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1" y="43"/>
                  </a:cubicBezTo>
                  <a:cubicBezTo>
                    <a:pt x="1" y="44"/>
                    <a:pt x="1" y="44"/>
                    <a:pt x="1" y="45"/>
                  </a:cubicBezTo>
                  <a:cubicBezTo>
                    <a:pt x="1" y="45"/>
                    <a:pt x="1" y="46"/>
                    <a:pt x="1" y="46"/>
                  </a:cubicBezTo>
                  <a:cubicBezTo>
                    <a:pt x="1" y="46"/>
                    <a:pt x="1" y="46"/>
                    <a:pt x="0" y="46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60"/>
                    <a:pt x="3" y="66"/>
                    <a:pt x="8" y="69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2" y="77"/>
                    <a:pt x="19" y="71"/>
                    <a:pt x="19" y="62"/>
                  </a:cubicBezTo>
                  <a:cubicBezTo>
                    <a:pt x="19" y="61"/>
                    <a:pt x="19" y="59"/>
                    <a:pt x="19" y="57"/>
                  </a:cubicBezTo>
                  <a:cubicBezTo>
                    <a:pt x="19" y="57"/>
                    <a:pt x="19" y="57"/>
                    <a:pt x="20" y="56"/>
                  </a:cubicBezTo>
                  <a:close/>
                </a:path>
              </a:pathLst>
            </a:custGeom>
            <a:solidFill>
              <a:srgbClr val="7E8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204">
              <a:extLst>
                <a:ext uri="{FF2B5EF4-FFF2-40B4-BE49-F238E27FC236}">
                  <a16:creationId xmlns:a16="http://schemas.microsoft.com/office/drawing/2014/main" id="{25BBB1E8-B6A3-4302-8F66-F62A5A65D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8908" y="3998184"/>
              <a:ext cx="60882" cy="89149"/>
            </a:xfrm>
            <a:custGeom>
              <a:avLst/>
              <a:gdLst>
                <a:gd name="T0" fmla="*/ 28 w 56"/>
                <a:gd name="T1" fmla="*/ 9 h 82"/>
                <a:gd name="T2" fmla="*/ 56 w 56"/>
                <a:gd name="T3" fmla="*/ 25 h 82"/>
                <a:gd name="T4" fmla="*/ 28 w 56"/>
                <a:gd name="T5" fmla="*/ 73 h 82"/>
                <a:gd name="T6" fmla="*/ 0 w 56"/>
                <a:gd name="T7" fmla="*/ 57 h 82"/>
                <a:gd name="T8" fmla="*/ 28 w 56"/>
                <a:gd name="T9" fmla="*/ 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2">
                  <a:moveTo>
                    <a:pt x="28" y="9"/>
                  </a:moveTo>
                  <a:cubicBezTo>
                    <a:pt x="43" y="0"/>
                    <a:pt x="56" y="8"/>
                    <a:pt x="56" y="25"/>
                  </a:cubicBezTo>
                  <a:cubicBezTo>
                    <a:pt x="56" y="43"/>
                    <a:pt x="43" y="64"/>
                    <a:pt x="28" y="73"/>
                  </a:cubicBezTo>
                  <a:cubicBezTo>
                    <a:pt x="13" y="82"/>
                    <a:pt x="0" y="75"/>
                    <a:pt x="0" y="57"/>
                  </a:cubicBezTo>
                  <a:cubicBezTo>
                    <a:pt x="0" y="40"/>
                    <a:pt x="12" y="18"/>
                    <a:pt x="28" y="9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205">
              <a:extLst>
                <a:ext uri="{FF2B5EF4-FFF2-40B4-BE49-F238E27FC236}">
                  <a16:creationId xmlns:a16="http://schemas.microsoft.com/office/drawing/2014/main" id="{935404B7-6901-4A09-BCA5-E33A74FB90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03246" y="3930778"/>
              <a:ext cx="434875" cy="300063"/>
            </a:xfrm>
            <a:custGeom>
              <a:avLst/>
              <a:gdLst>
                <a:gd name="T0" fmla="*/ 295 w 400"/>
                <a:gd name="T1" fmla="*/ 141 h 277"/>
                <a:gd name="T2" fmla="*/ 378 w 400"/>
                <a:gd name="T3" fmla="*/ 92 h 277"/>
                <a:gd name="T4" fmla="*/ 323 w 400"/>
                <a:gd name="T5" fmla="*/ 31 h 277"/>
                <a:gd name="T6" fmla="*/ 241 w 400"/>
                <a:gd name="T7" fmla="*/ 75 h 277"/>
                <a:gd name="T8" fmla="*/ 241 w 400"/>
                <a:gd name="T9" fmla="*/ 0 h 277"/>
                <a:gd name="T10" fmla="*/ 165 w 400"/>
                <a:gd name="T11" fmla="*/ 1 h 277"/>
                <a:gd name="T12" fmla="*/ 165 w 400"/>
                <a:gd name="T13" fmla="*/ 76 h 277"/>
                <a:gd name="T14" fmla="*/ 75 w 400"/>
                <a:gd name="T15" fmla="*/ 25 h 277"/>
                <a:gd name="T16" fmla="*/ 18 w 400"/>
                <a:gd name="T17" fmla="*/ 73 h 277"/>
                <a:gd name="T18" fmla="*/ 35 w 400"/>
                <a:gd name="T19" fmla="*/ 99 h 277"/>
                <a:gd name="T20" fmla="*/ 111 w 400"/>
                <a:gd name="T21" fmla="*/ 149 h 277"/>
                <a:gd name="T22" fmla="*/ 24 w 400"/>
                <a:gd name="T23" fmla="*/ 208 h 277"/>
                <a:gd name="T24" fmla="*/ 36 w 400"/>
                <a:gd name="T25" fmla="*/ 261 h 277"/>
                <a:gd name="T26" fmla="*/ 112 w 400"/>
                <a:gd name="T27" fmla="*/ 253 h 277"/>
                <a:gd name="T28" fmla="*/ 200 w 400"/>
                <a:gd name="T29" fmla="*/ 199 h 277"/>
                <a:gd name="T30" fmla="*/ 310 w 400"/>
                <a:gd name="T31" fmla="*/ 257 h 277"/>
                <a:gd name="T32" fmla="*/ 378 w 400"/>
                <a:gd name="T33" fmla="*/ 230 h 277"/>
                <a:gd name="T34" fmla="*/ 375 w 400"/>
                <a:gd name="T35" fmla="*/ 197 h 277"/>
                <a:gd name="T36" fmla="*/ 295 w 400"/>
                <a:gd name="T37" fmla="*/ 141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0" h="277">
                  <a:moveTo>
                    <a:pt x="295" y="141"/>
                  </a:moveTo>
                  <a:cubicBezTo>
                    <a:pt x="378" y="92"/>
                    <a:pt x="378" y="92"/>
                    <a:pt x="378" y="92"/>
                  </a:cubicBezTo>
                  <a:cubicBezTo>
                    <a:pt x="378" y="92"/>
                    <a:pt x="400" y="21"/>
                    <a:pt x="323" y="31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6" y="3"/>
                    <a:pt x="166" y="47"/>
                    <a:pt x="165" y="7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14" y="13"/>
                    <a:pt x="18" y="73"/>
                  </a:cubicBezTo>
                  <a:cubicBezTo>
                    <a:pt x="18" y="73"/>
                    <a:pt x="19" y="89"/>
                    <a:pt x="35" y="99"/>
                  </a:cubicBezTo>
                  <a:cubicBezTo>
                    <a:pt x="56" y="113"/>
                    <a:pt x="111" y="149"/>
                    <a:pt x="111" y="149"/>
                  </a:cubicBezTo>
                  <a:cubicBezTo>
                    <a:pt x="24" y="208"/>
                    <a:pt x="24" y="208"/>
                    <a:pt x="24" y="208"/>
                  </a:cubicBezTo>
                  <a:cubicBezTo>
                    <a:pt x="24" y="208"/>
                    <a:pt x="0" y="244"/>
                    <a:pt x="36" y="261"/>
                  </a:cubicBezTo>
                  <a:cubicBezTo>
                    <a:pt x="72" y="277"/>
                    <a:pt x="112" y="253"/>
                    <a:pt x="112" y="253"/>
                  </a:cubicBezTo>
                  <a:cubicBezTo>
                    <a:pt x="200" y="199"/>
                    <a:pt x="200" y="199"/>
                    <a:pt x="200" y="199"/>
                  </a:cubicBezTo>
                  <a:cubicBezTo>
                    <a:pt x="204" y="200"/>
                    <a:pt x="310" y="257"/>
                    <a:pt x="310" y="257"/>
                  </a:cubicBezTo>
                  <a:cubicBezTo>
                    <a:pt x="310" y="257"/>
                    <a:pt x="364" y="275"/>
                    <a:pt x="378" y="230"/>
                  </a:cubicBezTo>
                  <a:cubicBezTo>
                    <a:pt x="381" y="219"/>
                    <a:pt x="382" y="206"/>
                    <a:pt x="375" y="197"/>
                  </a:cubicBezTo>
                  <a:lnTo>
                    <a:pt x="295" y="141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206">
              <a:extLst>
                <a:ext uri="{FF2B5EF4-FFF2-40B4-BE49-F238E27FC236}">
                  <a16:creationId xmlns:a16="http://schemas.microsoft.com/office/drawing/2014/main" id="{A2BEC252-D80A-407C-A391-3EB2F03B76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83677" y="3448067"/>
              <a:ext cx="61970" cy="427265"/>
            </a:xfrm>
            <a:custGeom>
              <a:avLst/>
              <a:gdLst>
                <a:gd name="T0" fmla="*/ 0 w 57"/>
                <a:gd name="T1" fmla="*/ 0 h 393"/>
                <a:gd name="T2" fmla="*/ 0 w 57"/>
                <a:gd name="T3" fmla="*/ 359 h 393"/>
                <a:gd name="T4" fmla="*/ 57 w 57"/>
                <a:gd name="T5" fmla="*/ 393 h 393"/>
                <a:gd name="T6" fmla="*/ 57 w 57"/>
                <a:gd name="T7" fmla="*/ 20 h 393"/>
                <a:gd name="T8" fmla="*/ 0 w 57"/>
                <a:gd name="T9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393">
                  <a:moveTo>
                    <a:pt x="0" y="0"/>
                  </a:moveTo>
                  <a:lnTo>
                    <a:pt x="0" y="359"/>
                  </a:lnTo>
                  <a:lnTo>
                    <a:pt x="57" y="393"/>
                  </a:lnTo>
                  <a:lnTo>
                    <a:pt x="57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207">
              <a:extLst>
                <a:ext uri="{FF2B5EF4-FFF2-40B4-BE49-F238E27FC236}">
                  <a16:creationId xmlns:a16="http://schemas.microsoft.com/office/drawing/2014/main" id="{3F46CC83-5530-47AC-9EBC-56421CA4FB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5647" y="3469811"/>
              <a:ext cx="14134" cy="405521"/>
            </a:xfrm>
            <a:custGeom>
              <a:avLst/>
              <a:gdLst>
                <a:gd name="T0" fmla="*/ 11 w 13"/>
                <a:gd name="T1" fmla="*/ 367 h 373"/>
                <a:gd name="T2" fmla="*/ 0 w 13"/>
                <a:gd name="T3" fmla="*/ 373 h 373"/>
                <a:gd name="T4" fmla="*/ 0 w 13"/>
                <a:gd name="T5" fmla="*/ 0 h 373"/>
                <a:gd name="T6" fmla="*/ 13 w 13"/>
                <a:gd name="T7" fmla="*/ 12 h 373"/>
                <a:gd name="T8" fmla="*/ 11 w 13"/>
                <a:gd name="T9" fmla="*/ 367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73">
                  <a:moveTo>
                    <a:pt x="11" y="367"/>
                  </a:moveTo>
                  <a:lnTo>
                    <a:pt x="0" y="373"/>
                  </a:lnTo>
                  <a:lnTo>
                    <a:pt x="0" y="0"/>
                  </a:lnTo>
                  <a:lnTo>
                    <a:pt x="13" y="12"/>
                  </a:lnTo>
                  <a:lnTo>
                    <a:pt x="11" y="367"/>
                  </a:lnTo>
                  <a:close/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208">
              <a:extLst>
                <a:ext uri="{FF2B5EF4-FFF2-40B4-BE49-F238E27FC236}">
                  <a16:creationId xmlns:a16="http://schemas.microsoft.com/office/drawing/2014/main" id="{A6283BE5-C7C8-4A71-B561-A4210369C5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06466" y="3086035"/>
              <a:ext cx="69580" cy="26092"/>
            </a:xfrm>
            <a:custGeom>
              <a:avLst/>
              <a:gdLst>
                <a:gd name="T0" fmla="*/ 0 w 64"/>
                <a:gd name="T1" fmla="*/ 21 h 24"/>
                <a:gd name="T2" fmla="*/ 26 w 64"/>
                <a:gd name="T3" fmla="*/ 6 h 24"/>
                <a:gd name="T4" fmla="*/ 64 w 64"/>
                <a:gd name="T5" fmla="*/ 9 h 24"/>
                <a:gd name="T6" fmla="*/ 38 w 64"/>
                <a:gd name="T7" fmla="*/ 24 h 24"/>
                <a:gd name="T8" fmla="*/ 0 w 64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4">
                  <a:moveTo>
                    <a:pt x="0" y="21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36" y="0"/>
                    <a:pt x="50" y="1"/>
                    <a:pt x="64" y="9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23" y="16"/>
                    <a:pt x="10" y="15"/>
                    <a:pt x="0" y="21"/>
                  </a:cubicBezTo>
                  <a:close/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209">
              <a:extLst>
                <a:ext uri="{FF2B5EF4-FFF2-40B4-BE49-F238E27FC236}">
                  <a16:creationId xmlns:a16="http://schemas.microsoft.com/office/drawing/2014/main" id="{83E7792E-3D36-4D71-A32A-A54FFB76AC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06466" y="3089296"/>
              <a:ext cx="33703" cy="19569"/>
            </a:xfrm>
            <a:custGeom>
              <a:avLst/>
              <a:gdLst>
                <a:gd name="T0" fmla="*/ 0 w 31"/>
                <a:gd name="T1" fmla="*/ 18 h 18"/>
                <a:gd name="T2" fmla="*/ 26 w 31"/>
                <a:gd name="T3" fmla="*/ 3 h 18"/>
                <a:gd name="T4" fmla="*/ 31 w 31"/>
                <a:gd name="T5" fmla="*/ 0 h 18"/>
                <a:gd name="T6" fmla="*/ 4 w 31"/>
                <a:gd name="T7" fmla="*/ 16 h 18"/>
                <a:gd name="T8" fmla="*/ 0 w 3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0" y="18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8" y="2"/>
                    <a:pt x="29" y="1"/>
                    <a:pt x="31" y="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1" y="17"/>
                    <a:pt x="0" y="18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210">
              <a:extLst>
                <a:ext uri="{FF2B5EF4-FFF2-40B4-BE49-F238E27FC236}">
                  <a16:creationId xmlns:a16="http://schemas.microsoft.com/office/drawing/2014/main" id="{140BCBB9-2AB3-4A13-B65E-29A85A8100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10815" y="3088209"/>
              <a:ext cx="33703" cy="18483"/>
            </a:xfrm>
            <a:custGeom>
              <a:avLst/>
              <a:gdLst>
                <a:gd name="T0" fmla="*/ 0 w 31"/>
                <a:gd name="T1" fmla="*/ 17 h 17"/>
                <a:gd name="T2" fmla="*/ 27 w 31"/>
                <a:gd name="T3" fmla="*/ 1 h 17"/>
                <a:gd name="T4" fmla="*/ 31 w 31"/>
                <a:gd name="T5" fmla="*/ 0 h 17"/>
                <a:gd name="T6" fmla="*/ 4 w 31"/>
                <a:gd name="T7" fmla="*/ 16 h 17"/>
                <a:gd name="T8" fmla="*/ 0 w 31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0" y="17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28" y="1"/>
                    <a:pt x="29" y="1"/>
                    <a:pt x="31" y="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2" y="16"/>
                    <a:pt x="0" y="17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211">
              <a:extLst>
                <a:ext uri="{FF2B5EF4-FFF2-40B4-BE49-F238E27FC236}">
                  <a16:creationId xmlns:a16="http://schemas.microsoft.com/office/drawing/2014/main" id="{15E03089-A386-4446-AB85-AE4C9F68BC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15164" y="3088209"/>
              <a:ext cx="32616" cy="17395"/>
            </a:xfrm>
            <a:custGeom>
              <a:avLst/>
              <a:gdLst>
                <a:gd name="T0" fmla="*/ 0 w 30"/>
                <a:gd name="T1" fmla="*/ 16 h 16"/>
                <a:gd name="T2" fmla="*/ 27 w 30"/>
                <a:gd name="T3" fmla="*/ 0 h 16"/>
                <a:gd name="T4" fmla="*/ 30 w 30"/>
                <a:gd name="T5" fmla="*/ 0 h 16"/>
                <a:gd name="T6" fmla="*/ 3 w 30"/>
                <a:gd name="T7" fmla="*/ 15 h 16"/>
                <a:gd name="T8" fmla="*/ 0 w 3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0" y="16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9" y="0"/>
                    <a:pt x="30" y="0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212">
              <a:extLst>
                <a:ext uri="{FF2B5EF4-FFF2-40B4-BE49-F238E27FC236}">
                  <a16:creationId xmlns:a16="http://schemas.microsoft.com/office/drawing/2014/main" id="{6E1E82D7-D456-4456-8C47-1D69621B51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18425" y="3088209"/>
              <a:ext cx="31529" cy="16308"/>
            </a:xfrm>
            <a:custGeom>
              <a:avLst/>
              <a:gdLst>
                <a:gd name="T0" fmla="*/ 0 w 29"/>
                <a:gd name="T1" fmla="*/ 15 h 15"/>
                <a:gd name="T2" fmla="*/ 27 w 29"/>
                <a:gd name="T3" fmla="*/ 0 h 15"/>
                <a:gd name="T4" fmla="*/ 29 w 29"/>
                <a:gd name="T5" fmla="*/ 0 h 15"/>
                <a:gd name="T6" fmla="*/ 3 w 29"/>
                <a:gd name="T7" fmla="*/ 15 h 15"/>
                <a:gd name="T8" fmla="*/ 0 w 29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8" y="0"/>
                    <a:pt x="29" y="0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213">
              <a:extLst>
                <a:ext uri="{FF2B5EF4-FFF2-40B4-BE49-F238E27FC236}">
                  <a16:creationId xmlns:a16="http://schemas.microsoft.com/office/drawing/2014/main" id="{1CCA42B9-950E-4B39-A1D0-665CD836C4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21687" y="3088209"/>
              <a:ext cx="31529" cy="16308"/>
            </a:xfrm>
            <a:custGeom>
              <a:avLst/>
              <a:gdLst>
                <a:gd name="T0" fmla="*/ 0 w 29"/>
                <a:gd name="T1" fmla="*/ 15 h 15"/>
                <a:gd name="T2" fmla="*/ 26 w 29"/>
                <a:gd name="T3" fmla="*/ 0 h 15"/>
                <a:gd name="T4" fmla="*/ 29 w 29"/>
                <a:gd name="T5" fmla="*/ 0 h 15"/>
                <a:gd name="T6" fmla="*/ 2 w 29"/>
                <a:gd name="T7" fmla="*/ 15 h 15"/>
                <a:gd name="T8" fmla="*/ 0 w 29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0"/>
                    <a:pt x="29" y="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1" y="15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214">
              <a:extLst>
                <a:ext uri="{FF2B5EF4-FFF2-40B4-BE49-F238E27FC236}">
                  <a16:creationId xmlns:a16="http://schemas.microsoft.com/office/drawing/2014/main" id="{D8DB540D-01A1-4E99-8331-5C4DB14A87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23861" y="3088209"/>
              <a:ext cx="31529" cy="17395"/>
            </a:xfrm>
            <a:custGeom>
              <a:avLst/>
              <a:gdLst>
                <a:gd name="T0" fmla="*/ 0 w 29"/>
                <a:gd name="T1" fmla="*/ 15 h 16"/>
                <a:gd name="T2" fmla="*/ 27 w 29"/>
                <a:gd name="T3" fmla="*/ 0 h 16"/>
                <a:gd name="T4" fmla="*/ 29 w 29"/>
                <a:gd name="T5" fmla="*/ 0 h 16"/>
                <a:gd name="T6" fmla="*/ 3 w 29"/>
                <a:gd name="T7" fmla="*/ 16 h 16"/>
                <a:gd name="T8" fmla="*/ 0 w 29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8" y="0"/>
                    <a:pt x="29" y="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5"/>
                    <a:pt x="1" y="15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215">
              <a:extLst>
                <a:ext uri="{FF2B5EF4-FFF2-40B4-BE49-F238E27FC236}">
                  <a16:creationId xmlns:a16="http://schemas.microsoft.com/office/drawing/2014/main" id="{8913843C-E847-4EA0-A55D-6BCF731710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27122" y="3088209"/>
              <a:ext cx="31529" cy="17395"/>
            </a:xfrm>
            <a:custGeom>
              <a:avLst/>
              <a:gdLst>
                <a:gd name="T0" fmla="*/ 0 w 29"/>
                <a:gd name="T1" fmla="*/ 16 h 16"/>
                <a:gd name="T2" fmla="*/ 26 w 29"/>
                <a:gd name="T3" fmla="*/ 0 h 16"/>
                <a:gd name="T4" fmla="*/ 29 w 29"/>
                <a:gd name="T5" fmla="*/ 1 h 16"/>
                <a:gd name="T6" fmla="*/ 2 w 29"/>
                <a:gd name="T7" fmla="*/ 16 h 16"/>
                <a:gd name="T8" fmla="*/ 0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0"/>
                    <a:pt x="29" y="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1" y="16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216">
              <a:extLst>
                <a:ext uri="{FF2B5EF4-FFF2-40B4-BE49-F238E27FC236}">
                  <a16:creationId xmlns:a16="http://schemas.microsoft.com/office/drawing/2014/main" id="{E322647F-8AA3-4478-A2F5-18502F05A9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29297" y="3089296"/>
              <a:ext cx="31529" cy="16308"/>
            </a:xfrm>
            <a:custGeom>
              <a:avLst/>
              <a:gdLst>
                <a:gd name="T0" fmla="*/ 0 w 29"/>
                <a:gd name="T1" fmla="*/ 15 h 15"/>
                <a:gd name="T2" fmla="*/ 27 w 29"/>
                <a:gd name="T3" fmla="*/ 0 h 15"/>
                <a:gd name="T4" fmla="*/ 29 w 29"/>
                <a:gd name="T5" fmla="*/ 0 h 15"/>
                <a:gd name="T6" fmla="*/ 2 w 29"/>
                <a:gd name="T7" fmla="*/ 15 h 15"/>
                <a:gd name="T8" fmla="*/ 0 w 29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8" y="0"/>
                    <a:pt x="29" y="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1" y="15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217">
              <a:extLst>
                <a:ext uri="{FF2B5EF4-FFF2-40B4-BE49-F238E27FC236}">
                  <a16:creationId xmlns:a16="http://schemas.microsoft.com/office/drawing/2014/main" id="{B119C41A-58F0-4E37-ACAC-6CC562805C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31471" y="3089296"/>
              <a:ext cx="31529" cy="17395"/>
            </a:xfrm>
            <a:custGeom>
              <a:avLst/>
              <a:gdLst>
                <a:gd name="T0" fmla="*/ 0 w 29"/>
                <a:gd name="T1" fmla="*/ 15 h 16"/>
                <a:gd name="T2" fmla="*/ 27 w 29"/>
                <a:gd name="T3" fmla="*/ 0 h 16"/>
                <a:gd name="T4" fmla="*/ 29 w 29"/>
                <a:gd name="T5" fmla="*/ 1 h 16"/>
                <a:gd name="T6" fmla="*/ 3 w 29"/>
                <a:gd name="T7" fmla="*/ 16 h 16"/>
                <a:gd name="T8" fmla="*/ 0 w 29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1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218">
              <a:extLst>
                <a:ext uri="{FF2B5EF4-FFF2-40B4-BE49-F238E27FC236}">
                  <a16:creationId xmlns:a16="http://schemas.microsoft.com/office/drawing/2014/main" id="{24253C3F-7CDD-4D90-8D06-052245F8CB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34733" y="3090383"/>
              <a:ext cx="30441" cy="17395"/>
            </a:xfrm>
            <a:custGeom>
              <a:avLst/>
              <a:gdLst>
                <a:gd name="T0" fmla="*/ 0 w 28"/>
                <a:gd name="T1" fmla="*/ 15 h 16"/>
                <a:gd name="T2" fmla="*/ 26 w 28"/>
                <a:gd name="T3" fmla="*/ 0 h 16"/>
                <a:gd name="T4" fmla="*/ 28 w 28"/>
                <a:gd name="T5" fmla="*/ 0 h 16"/>
                <a:gd name="T6" fmla="*/ 2 w 28"/>
                <a:gd name="T7" fmla="*/ 16 h 16"/>
                <a:gd name="T8" fmla="*/ 0 w 28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0"/>
                    <a:pt x="28" y="0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5"/>
                    <a:pt x="0" y="15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19">
              <a:extLst>
                <a:ext uri="{FF2B5EF4-FFF2-40B4-BE49-F238E27FC236}">
                  <a16:creationId xmlns:a16="http://schemas.microsoft.com/office/drawing/2014/main" id="{5C54B9E8-F948-485B-94DE-E20E84DA51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36907" y="3090383"/>
              <a:ext cx="30441" cy="18483"/>
            </a:xfrm>
            <a:custGeom>
              <a:avLst/>
              <a:gdLst>
                <a:gd name="T0" fmla="*/ 0 w 28"/>
                <a:gd name="T1" fmla="*/ 16 h 17"/>
                <a:gd name="T2" fmla="*/ 26 w 28"/>
                <a:gd name="T3" fmla="*/ 0 h 17"/>
                <a:gd name="T4" fmla="*/ 28 w 28"/>
                <a:gd name="T5" fmla="*/ 1 h 17"/>
                <a:gd name="T6" fmla="*/ 2 w 28"/>
                <a:gd name="T7" fmla="*/ 17 h 17"/>
                <a:gd name="T8" fmla="*/ 0 w 28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6"/>
                    <a:pt x="0" y="16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20">
              <a:extLst>
                <a:ext uri="{FF2B5EF4-FFF2-40B4-BE49-F238E27FC236}">
                  <a16:creationId xmlns:a16="http://schemas.microsoft.com/office/drawing/2014/main" id="{06756299-5AA9-492F-A683-44FBE85F29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39082" y="3091470"/>
              <a:ext cx="30441" cy="17395"/>
            </a:xfrm>
            <a:custGeom>
              <a:avLst/>
              <a:gdLst>
                <a:gd name="T0" fmla="*/ 0 w 28"/>
                <a:gd name="T1" fmla="*/ 16 h 16"/>
                <a:gd name="T2" fmla="*/ 26 w 28"/>
                <a:gd name="T3" fmla="*/ 0 h 16"/>
                <a:gd name="T4" fmla="*/ 28 w 28"/>
                <a:gd name="T5" fmla="*/ 1 h 16"/>
                <a:gd name="T6" fmla="*/ 2 w 28"/>
                <a:gd name="T7" fmla="*/ 16 h 16"/>
                <a:gd name="T8" fmla="*/ 0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6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21">
              <a:extLst>
                <a:ext uri="{FF2B5EF4-FFF2-40B4-BE49-F238E27FC236}">
                  <a16:creationId xmlns:a16="http://schemas.microsoft.com/office/drawing/2014/main" id="{1E8B816E-1276-41FA-A892-604FE5752B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41256" y="3092558"/>
              <a:ext cx="30441" cy="17395"/>
            </a:xfrm>
            <a:custGeom>
              <a:avLst/>
              <a:gdLst>
                <a:gd name="T0" fmla="*/ 0 w 28"/>
                <a:gd name="T1" fmla="*/ 15 h 16"/>
                <a:gd name="T2" fmla="*/ 26 w 28"/>
                <a:gd name="T3" fmla="*/ 0 h 16"/>
                <a:gd name="T4" fmla="*/ 28 w 28"/>
                <a:gd name="T5" fmla="*/ 1 h 16"/>
                <a:gd name="T6" fmla="*/ 2 w 28"/>
                <a:gd name="T7" fmla="*/ 16 h 16"/>
                <a:gd name="T8" fmla="*/ 0 w 28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1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22">
              <a:extLst>
                <a:ext uri="{FF2B5EF4-FFF2-40B4-BE49-F238E27FC236}">
                  <a16:creationId xmlns:a16="http://schemas.microsoft.com/office/drawing/2014/main" id="{EEC0524B-47E8-4738-8F8F-7E5A500FE3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43430" y="3093644"/>
              <a:ext cx="31529" cy="18483"/>
            </a:xfrm>
            <a:custGeom>
              <a:avLst/>
              <a:gdLst>
                <a:gd name="T0" fmla="*/ 0 w 29"/>
                <a:gd name="T1" fmla="*/ 15 h 17"/>
                <a:gd name="T2" fmla="*/ 26 w 29"/>
                <a:gd name="T3" fmla="*/ 0 h 17"/>
                <a:gd name="T4" fmla="*/ 29 w 29"/>
                <a:gd name="T5" fmla="*/ 1 h 17"/>
                <a:gd name="T6" fmla="*/ 2 w 29"/>
                <a:gd name="T7" fmla="*/ 17 h 17"/>
                <a:gd name="T8" fmla="*/ 0 w 29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9" y="1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6"/>
                    <a:pt x="1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23">
              <a:extLst>
                <a:ext uri="{FF2B5EF4-FFF2-40B4-BE49-F238E27FC236}">
                  <a16:creationId xmlns:a16="http://schemas.microsoft.com/office/drawing/2014/main" id="{AF64B966-174D-46E4-B4E6-8B8CED01FC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45605" y="3094732"/>
              <a:ext cx="30441" cy="17395"/>
            </a:xfrm>
            <a:custGeom>
              <a:avLst/>
              <a:gdLst>
                <a:gd name="T0" fmla="*/ 0 w 28"/>
                <a:gd name="T1" fmla="*/ 16 h 16"/>
                <a:gd name="T2" fmla="*/ 27 w 28"/>
                <a:gd name="T3" fmla="*/ 0 h 16"/>
                <a:gd name="T4" fmla="*/ 28 w 28"/>
                <a:gd name="T5" fmla="*/ 1 h 16"/>
                <a:gd name="T6" fmla="*/ 2 w 28"/>
                <a:gd name="T7" fmla="*/ 16 h 16"/>
                <a:gd name="T8" fmla="*/ 0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0" y="16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8" y="1"/>
                    <a:pt x="28" y="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1" y="16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224">
              <a:extLst>
                <a:ext uri="{FF2B5EF4-FFF2-40B4-BE49-F238E27FC236}">
                  <a16:creationId xmlns:a16="http://schemas.microsoft.com/office/drawing/2014/main" id="{5A673C4B-56A1-47DB-8CD1-0963D72EF6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818" y="3539391"/>
              <a:ext cx="45662" cy="53272"/>
            </a:xfrm>
            <a:custGeom>
              <a:avLst/>
              <a:gdLst>
                <a:gd name="T0" fmla="*/ 27 w 42"/>
                <a:gd name="T1" fmla="*/ 34 h 49"/>
                <a:gd name="T2" fmla="*/ 0 w 42"/>
                <a:gd name="T3" fmla="*/ 49 h 49"/>
                <a:gd name="T4" fmla="*/ 16 w 42"/>
                <a:gd name="T5" fmla="*/ 15 h 49"/>
                <a:gd name="T6" fmla="*/ 42 w 42"/>
                <a:gd name="T7" fmla="*/ 0 h 49"/>
                <a:gd name="T8" fmla="*/ 27 w 42"/>
                <a:gd name="T9" fmla="*/ 3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9">
                  <a:moveTo>
                    <a:pt x="27" y="34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0" y="44"/>
                    <a:pt x="16" y="32"/>
                    <a:pt x="16" y="15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7"/>
                    <a:pt x="36" y="28"/>
                    <a:pt x="27" y="34"/>
                  </a:cubicBezTo>
                  <a:close/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225">
              <a:extLst>
                <a:ext uri="{FF2B5EF4-FFF2-40B4-BE49-F238E27FC236}">
                  <a16:creationId xmlns:a16="http://schemas.microsoft.com/office/drawing/2014/main" id="{11B7F3E7-CFBE-4DE5-B8EA-EC352A7DD7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2213" y="3539391"/>
              <a:ext cx="28267" cy="16308"/>
            </a:xfrm>
            <a:custGeom>
              <a:avLst/>
              <a:gdLst>
                <a:gd name="T0" fmla="*/ 0 w 26"/>
                <a:gd name="T1" fmla="*/ 15 h 15"/>
                <a:gd name="T2" fmla="*/ 26 w 26"/>
                <a:gd name="T3" fmla="*/ 0 h 15"/>
                <a:gd name="T4" fmla="*/ 26 w 26"/>
                <a:gd name="T5" fmla="*/ 0 h 15"/>
                <a:gd name="T6" fmla="*/ 0 w 26"/>
                <a:gd name="T7" fmla="*/ 15 h 15"/>
                <a:gd name="T8" fmla="*/ 0 w 26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5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226">
              <a:extLst>
                <a:ext uri="{FF2B5EF4-FFF2-40B4-BE49-F238E27FC236}">
                  <a16:creationId xmlns:a16="http://schemas.microsoft.com/office/drawing/2014/main" id="{AE6417D9-A944-41F1-ABEB-7D9B426EF1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2213" y="3539391"/>
              <a:ext cx="28267" cy="19569"/>
            </a:xfrm>
            <a:custGeom>
              <a:avLst/>
              <a:gdLst>
                <a:gd name="T0" fmla="*/ 0 w 26"/>
                <a:gd name="T1" fmla="*/ 15 h 18"/>
                <a:gd name="T2" fmla="*/ 26 w 26"/>
                <a:gd name="T3" fmla="*/ 0 h 18"/>
                <a:gd name="T4" fmla="*/ 26 w 26"/>
                <a:gd name="T5" fmla="*/ 3 h 18"/>
                <a:gd name="T6" fmla="*/ 0 w 26"/>
                <a:gd name="T7" fmla="*/ 18 h 18"/>
                <a:gd name="T8" fmla="*/ 0 w 26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2"/>
                    <a:pt x="26" y="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27">
              <a:extLst>
                <a:ext uri="{FF2B5EF4-FFF2-40B4-BE49-F238E27FC236}">
                  <a16:creationId xmlns:a16="http://schemas.microsoft.com/office/drawing/2014/main" id="{000A350C-2C34-43BA-A9A1-FBC6A0940C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1125" y="3542653"/>
              <a:ext cx="29354" cy="18483"/>
            </a:xfrm>
            <a:custGeom>
              <a:avLst/>
              <a:gdLst>
                <a:gd name="T0" fmla="*/ 1 w 27"/>
                <a:gd name="T1" fmla="*/ 15 h 17"/>
                <a:gd name="T2" fmla="*/ 27 w 27"/>
                <a:gd name="T3" fmla="*/ 0 h 17"/>
                <a:gd name="T4" fmla="*/ 27 w 27"/>
                <a:gd name="T5" fmla="*/ 2 h 17"/>
                <a:gd name="T6" fmla="*/ 0 w 27"/>
                <a:gd name="T7" fmla="*/ 17 h 17"/>
                <a:gd name="T8" fmla="*/ 1 w 2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1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1"/>
                    <a:pt x="27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6"/>
                    <a:pt x="1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28">
              <a:extLst>
                <a:ext uri="{FF2B5EF4-FFF2-40B4-BE49-F238E27FC236}">
                  <a16:creationId xmlns:a16="http://schemas.microsoft.com/office/drawing/2014/main" id="{6E2BF024-0997-45D0-9012-9F93E65B3F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1125" y="3544827"/>
              <a:ext cx="29354" cy="19569"/>
            </a:xfrm>
            <a:custGeom>
              <a:avLst/>
              <a:gdLst>
                <a:gd name="T0" fmla="*/ 0 w 27"/>
                <a:gd name="T1" fmla="*/ 15 h 18"/>
                <a:gd name="T2" fmla="*/ 27 w 27"/>
                <a:gd name="T3" fmla="*/ 0 h 18"/>
                <a:gd name="T4" fmla="*/ 27 w 27"/>
                <a:gd name="T5" fmla="*/ 3 h 18"/>
                <a:gd name="T6" fmla="*/ 0 w 27"/>
                <a:gd name="T7" fmla="*/ 18 h 18"/>
                <a:gd name="T8" fmla="*/ 0 w 27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7" y="2"/>
                    <a:pt x="27" y="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29">
              <a:extLst>
                <a:ext uri="{FF2B5EF4-FFF2-40B4-BE49-F238E27FC236}">
                  <a16:creationId xmlns:a16="http://schemas.microsoft.com/office/drawing/2014/main" id="{9E9DF50F-CED6-49D1-9A57-FD4CC7C3EF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1125" y="3548088"/>
              <a:ext cx="29354" cy="19569"/>
            </a:xfrm>
            <a:custGeom>
              <a:avLst/>
              <a:gdLst>
                <a:gd name="T0" fmla="*/ 0 w 27"/>
                <a:gd name="T1" fmla="*/ 15 h 18"/>
                <a:gd name="T2" fmla="*/ 27 w 27"/>
                <a:gd name="T3" fmla="*/ 0 h 18"/>
                <a:gd name="T4" fmla="*/ 26 w 27"/>
                <a:gd name="T5" fmla="*/ 2 h 18"/>
                <a:gd name="T6" fmla="*/ 0 w 27"/>
                <a:gd name="T7" fmla="*/ 18 h 18"/>
                <a:gd name="T8" fmla="*/ 0 w 27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1"/>
                    <a:pt x="26" y="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30">
              <a:extLst>
                <a:ext uri="{FF2B5EF4-FFF2-40B4-BE49-F238E27FC236}">
                  <a16:creationId xmlns:a16="http://schemas.microsoft.com/office/drawing/2014/main" id="{4DD8FC8F-5B01-44C5-8445-86DBB551FE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0038" y="3550263"/>
              <a:ext cx="29354" cy="19569"/>
            </a:xfrm>
            <a:custGeom>
              <a:avLst/>
              <a:gdLst>
                <a:gd name="T0" fmla="*/ 1 w 27"/>
                <a:gd name="T1" fmla="*/ 16 h 18"/>
                <a:gd name="T2" fmla="*/ 27 w 27"/>
                <a:gd name="T3" fmla="*/ 0 h 18"/>
                <a:gd name="T4" fmla="*/ 27 w 27"/>
                <a:gd name="T5" fmla="*/ 3 h 18"/>
                <a:gd name="T6" fmla="*/ 0 w 27"/>
                <a:gd name="T7" fmla="*/ 18 h 18"/>
                <a:gd name="T8" fmla="*/ 1 w 27"/>
                <a:gd name="T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1" y="16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7" y="2"/>
                    <a:pt x="27" y="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1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31">
              <a:extLst>
                <a:ext uri="{FF2B5EF4-FFF2-40B4-BE49-F238E27FC236}">
                  <a16:creationId xmlns:a16="http://schemas.microsoft.com/office/drawing/2014/main" id="{C74704DF-EA02-4557-82F6-5B9725CB60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0038" y="3553525"/>
              <a:ext cx="29354" cy="19569"/>
            </a:xfrm>
            <a:custGeom>
              <a:avLst/>
              <a:gdLst>
                <a:gd name="T0" fmla="*/ 0 w 27"/>
                <a:gd name="T1" fmla="*/ 15 h 18"/>
                <a:gd name="T2" fmla="*/ 27 w 27"/>
                <a:gd name="T3" fmla="*/ 0 h 18"/>
                <a:gd name="T4" fmla="*/ 26 w 27"/>
                <a:gd name="T5" fmla="*/ 2 h 18"/>
                <a:gd name="T6" fmla="*/ 0 w 27"/>
                <a:gd name="T7" fmla="*/ 18 h 18"/>
                <a:gd name="T8" fmla="*/ 0 w 27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1"/>
                    <a:pt x="26" y="2"/>
                    <a:pt x="26" y="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232">
              <a:extLst>
                <a:ext uri="{FF2B5EF4-FFF2-40B4-BE49-F238E27FC236}">
                  <a16:creationId xmlns:a16="http://schemas.microsoft.com/office/drawing/2014/main" id="{C2136E6E-BD39-42C1-8F06-B27F90E602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8951" y="3555699"/>
              <a:ext cx="29354" cy="20657"/>
            </a:xfrm>
            <a:custGeom>
              <a:avLst/>
              <a:gdLst>
                <a:gd name="T0" fmla="*/ 1 w 27"/>
                <a:gd name="T1" fmla="*/ 16 h 19"/>
                <a:gd name="T2" fmla="*/ 27 w 27"/>
                <a:gd name="T3" fmla="*/ 0 h 19"/>
                <a:gd name="T4" fmla="*/ 26 w 27"/>
                <a:gd name="T5" fmla="*/ 3 h 19"/>
                <a:gd name="T6" fmla="*/ 0 w 27"/>
                <a:gd name="T7" fmla="*/ 19 h 19"/>
                <a:gd name="T8" fmla="*/ 1 w 27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9">
                  <a:moveTo>
                    <a:pt x="1" y="16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6" y="2"/>
                    <a:pt x="26" y="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0" y="17"/>
                    <a:pt x="1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33">
              <a:extLst>
                <a:ext uri="{FF2B5EF4-FFF2-40B4-BE49-F238E27FC236}">
                  <a16:creationId xmlns:a16="http://schemas.microsoft.com/office/drawing/2014/main" id="{96031BA5-A925-4421-BDAD-D1D47011CB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6776" y="3558960"/>
              <a:ext cx="30441" cy="20657"/>
            </a:xfrm>
            <a:custGeom>
              <a:avLst/>
              <a:gdLst>
                <a:gd name="T0" fmla="*/ 2 w 28"/>
                <a:gd name="T1" fmla="*/ 16 h 19"/>
                <a:gd name="T2" fmla="*/ 28 w 28"/>
                <a:gd name="T3" fmla="*/ 0 h 19"/>
                <a:gd name="T4" fmla="*/ 27 w 28"/>
                <a:gd name="T5" fmla="*/ 3 h 19"/>
                <a:gd name="T6" fmla="*/ 0 w 28"/>
                <a:gd name="T7" fmla="*/ 19 h 19"/>
                <a:gd name="T8" fmla="*/ 2 w 28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" y="16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1"/>
                    <a:pt x="27" y="2"/>
                    <a:pt x="27" y="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8"/>
                    <a:pt x="1" y="17"/>
                    <a:pt x="2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234">
              <a:extLst>
                <a:ext uri="{FF2B5EF4-FFF2-40B4-BE49-F238E27FC236}">
                  <a16:creationId xmlns:a16="http://schemas.microsoft.com/office/drawing/2014/main" id="{DF64FF0D-A29F-45DA-A41F-603D1FCFBA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4602" y="3562222"/>
              <a:ext cx="31529" cy="20657"/>
            </a:xfrm>
            <a:custGeom>
              <a:avLst/>
              <a:gdLst>
                <a:gd name="T0" fmla="*/ 2 w 29"/>
                <a:gd name="T1" fmla="*/ 16 h 19"/>
                <a:gd name="T2" fmla="*/ 29 w 29"/>
                <a:gd name="T3" fmla="*/ 0 h 19"/>
                <a:gd name="T4" fmla="*/ 27 w 29"/>
                <a:gd name="T5" fmla="*/ 4 h 19"/>
                <a:gd name="T6" fmla="*/ 0 w 29"/>
                <a:gd name="T7" fmla="*/ 19 h 19"/>
                <a:gd name="T8" fmla="*/ 2 w 29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" y="16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8" y="2"/>
                    <a:pt x="28" y="3"/>
                    <a:pt x="27" y="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8"/>
                    <a:pt x="2" y="17"/>
                    <a:pt x="2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235">
              <a:extLst>
                <a:ext uri="{FF2B5EF4-FFF2-40B4-BE49-F238E27FC236}">
                  <a16:creationId xmlns:a16="http://schemas.microsoft.com/office/drawing/2014/main" id="{EB56B122-709C-497E-A0C1-1659F8E407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818" y="3566571"/>
              <a:ext cx="39139" cy="26092"/>
            </a:xfrm>
            <a:custGeom>
              <a:avLst/>
              <a:gdLst>
                <a:gd name="T0" fmla="*/ 9 w 36"/>
                <a:gd name="T1" fmla="*/ 15 h 24"/>
                <a:gd name="T2" fmla="*/ 36 w 36"/>
                <a:gd name="T3" fmla="*/ 0 h 24"/>
                <a:gd name="T4" fmla="*/ 27 w 36"/>
                <a:gd name="T5" fmla="*/ 9 h 24"/>
                <a:gd name="T6" fmla="*/ 0 w 36"/>
                <a:gd name="T7" fmla="*/ 24 h 24"/>
                <a:gd name="T8" fmla="*/ 9 w 36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9" y="15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3" y="4"/>
                    <a:pt x="30" y="7"/>
                    <a:pt x="27" y="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" y="22"/>
                    <a:pt x="7" y="19"/>
                    <a:pt x="9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236">
              <a:extLst>
                <a:ext uri="{FF2B5EF4-FFF2-40B4-BE49-F238E27FC236}">
                  <a16:creationId xmlns:a16="http://schemas.microsoft.com/office/drawing/2014/main" id="{A055223A-5657-467E-A1C9-A900D4B9BA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2213" y="3394795"/>
              <a:ext cx="28267" cy="160904"/>
            </a:xfrm>
            <a:custGeom>
              <a:avLst/>
              <a:gdLst>
                <a:gd name="T0" fmla="*/ 0 w 26"/>
                <a:gd name="T1" fmla="*/ 16 h 148"/>
                <a:gd name="T2" fmla="*/ 26 w 26"/>
                <a:gd name="T3" fmla="*/ 0 h 148"/>
                <a:gd name="T4" fmla="*/ 26 w 26"/>
                <a:gd name="T5" fmla="*/ 133 h 148"/>
                <a:gd name="T6" fmla="*/ 0 w 26"/>
                <a:gd name="T7" fmla="*/ 148 h 148"/>
                <a:gd name="T8" fmla="*/ 0 w 26"/>
                <a:gd name="T9" fmla="*/ 1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8">
                  <a:moveTo>
                    <a:pt x="0" y="16"/>
                  </a:moveTo>
                  <a:lnTo>
                    <a:pt x="26" y="0"/>
                  </a:lnTo>
                  <a:lnTo>
                    <a:pt x="26" y="133"/>
                  </a:lnTo>
                  <a:lnTo>
                    <a:pt x="0" y="1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37">
              <a:extLst>
                <a:ext uri="{FF2B5EF4-FFF2-40B4-BE49-F238E27FC236}">
                  <a16:creationId xmlns:a16="http://schemas.microsoft.com/office/drawing/2014/main" id="{F6F46449-F293-4427-AFF5-AAB9FCBAF8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47779" y="3095819"/>
              <a:ext cx="375080" cy="217437"/>
            </a:xfrm>
            <a:custGeom>
              <a:avLst/>
              <a:gdLst>
                <a:gd name="T0" fmla="*/ 0 w 345"/>
                <a:gd name="T1" fmla="*/ 15 h 200"/>
                <a:gd name="T2" fmla="*/ 26 w 345"/>
                <a:gd name="T3" fmla="*/ 0 h 200"/>
                <a:gd name="T4" fmla="*/ 345 w 345"/>
                <a:gd name="T5" fmla="*/ 184 h 200"/>
                <a:gd name="T6" fmla="*/ 319 w 345"/>
                <a:gd name="T7" fmla="*/ 200 h 200"/>
                <a:gd name="T8" fmla="*/ 0 w 345"/>
                <a:gd name="T9" fmla="*/ 1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200">
                  <a:moveTo>
                    <a:pt x="0" y="15"/>
                  </a:moveTo>
                  <a:lnTo>
                    <a:pt x="26" y="0"/>
                  </a:lnTo>
                  <a:lnTo>
                    <a:pt x="345" y="184"/>
                  </a:lnTo>
                  <a:lnTo>
                    <a:pt x="319" y="20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238">
              <a:extLst>
                <a:ext uri="{FF2B5EF4-FFF2-40B4-BE49-F238E27FC236}">
                  <a16:creationId xmlns:a16="http://schemas.microsoft.com/office/drawing/2014/main" id="{0C2D8E4C-2AEC-4EC9-A77F-961A44626F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9071" y="3094732"/>
              <a:ext cx="463141" cy="513152"/>
            </a:xfrm>
            <a:custGeom>
              <a:avLst/>
              <a:gdLst>
                <a:gd name="T0" fmla="*/ 373 w 426"/>
                <a:gd name="T1" fmla="*/ 201 h 473"/>
                <a:gd name="T2" fmla="*/ 426 w 426"/>
                <a:gd name="T3" fmla="*/ 293 h 473"/>
                <a:gd name="T4" fmla="*/ 426 w 426"/>
                <a:gd name="T5" fmla="*/ 425 h 473"/>
                <a:gd name="T6" fmla="*/ 372 w 426"/>
                <a:gd name="T7" fmla="*/ 456 h 473"/>
                <a:gd name="T8" fmla="*/ 53 w 426"/>
                <a:gd name="T9" fmla="*/ 271 h 473"/>
                <a:gd name="T10" fmla="*/ 0 w 426"/>
                <a:gd name="T11" fmla="*/ 180 h 473"/>
                <a:gd name="T12" fmla="*/ 0 w 426"/>
                <a:gd name="T13" fmla="*/ 47 h 473"/>
                <a:gd name="T14" fmla="*/ 54 w 426"/>
                <a:gd name="T15" fmla="*/ 16 h 473"/>
                <a:gd name="T16" fmla="*/ 373 w 426"/>
                <a:gd name="T17" fmla="*/ 20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6" h="473">
                  <a:moveTo>
                    <a:pt x="373" y="201"/>
                  </a:moveTo>
                  <a:cubicBezTo>
                    <a:pt x="402" y="218"/>
                    <a:pt x="426" y="259"/>
                    <a:pt x="426" y="293"/>
                  </a:cubicBezTo>
                  <a:cubicBezTo>
                    <a:pt x="426" y="425"/>
                    <a:pt x="426" y="425"/>
                    <a:pt x="426" y="425"/>
                  </a:cubicBezTo>
                  <a:cubicBezTo>
                    <a:pt x="426" y="459"/>
                    <a:pt x="402" y="473"/>
                    <a:pt x="372" y="456"/>
                  </a:cubicBezTo>
                  <a:cubicBezTo>
                    <a:pt x="53" y="271"/>
                    <a:pt x="53" y="271"/>
                    <a:pt x="53" y="271"/>
                  </a:cubicBezTo>
                  <a:cubicBezTo>
                    <a:pt x="24" y="255"/>
                    <a:pt x="0" y="213"/>
                    <a:pt x="0" y="18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13"/>
                    <a:pt x="25" y="0"/>
                    <a:pt x="54" y="16"/>
                  </a:cubicBezTo>
                  <a:lnTo>
                    <a:pt x="373" y="20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39">
              <a:extLst>
                <a:ext uri="{FF2B5EF4-FFF2-40B4-BE49-F238E27FC236}">
                  <a16:creationId xmlns:a16="http://schemas.microsoft.com/office/drawing/2014/main" id="{047B0E51-3450-4593-AD48-5C1AFA7AC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591" y="3295861"/>
              <a:ext cx="86975" cy="116329"/>
            </a:xfrm>
            <a:custGeom>
              <a:avLst/>
              <a:gdLst>
                <a:gd name="T0" fmla="*/ 0 w 80"/>
                <a:gd name="T1" fmla="*/ 16 h 108"/>
                <a:gd name="T2" fmla="*/ 26 w 80"/>
                <a:gd name="T3" fmla="*/ 0 h 108"/>
                <a:gd name="T4" fmla="*/ 79 w 80"/>
                <a:gd name="T5" fmla="*/ 92 h 108"/>
                <a:gd name="T6" fmla="*/ 53 w 80"/>
                <a:gd name="T7" fmla="*/ 108 h 108"/>
                <a:gd name="T8" fmla="*/ 0 w 80"/>
                <a:gd name="T9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8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56" y="17"/>
                    <a:pt x="80" y="59"/>
                    <a:pt x="79" y="92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3" y="74"/>
                    <a:pt x="29" y="33"/>
                    <a:pt x="0" y="16"/>
                  </a:cubicBezTo>
                  <a:close/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240">
              <a:extLst>
                <a:ext uri="{FF2B5EF4-FFF2-40B4-BE49-F238E27FC236}">
                  <a16:creationId xmlns:a16="http://schemas.microsoft.com/office/drawing/2014/main" id="{34B1529C-B846-4172-BAE3-EAAA3A07C9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591" y="3295861"/>
              <a:ext cx="29354" cy="17395"/>
            </a:xfrm>
            <a:custGeom>
              <a:avLst/>
              <a:gdLst>
                <a:gd name="T0" fmla="*/ 0 w 27"/>
                <a:gd name="T1" fmla="*/ 16 h 16"/>
                <a:gd name="T2" fmla="*/ 26 w 27"/>
                <a:gd name="T3" fmla="*/ 0 h 16"/>
                <a:gd name="T4" fmla="*/ 27 w 27"/>
                <a:gd name="T5" fmla="*/ 1 h 16"/>
                <a:gd name="T6" fmla="*/ 1 w 27"/>
                <a:gd name="T7" fmla="*/ 16 h 16"/>
                <a:gd name="T8" fmla="*/ 0 w 27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1"/>
                    <a:pt x="27" y="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41">
              <a:extLst>
                <a:ext uri="{FF2B5EF4-FFF2-40B4-BE49-F238E27FC236}">
                  <a16:creationId xmlns:a16="http://schemas.microsoft.com/office/drawing/2014/main" id="{1F2C9F06-3AB5-4DDD-8ACC-57CC8FE003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5679" y="3296949"/>
              <a:ext cx="30441" cy="17395"/>
            </a:xfrm>
            <a:custGeom>
              <a:avLst/>
              <a:gdLst>
                <a:gd name="T0" fmla="*/ 0 w 28"/>
                <a:gd name="T1" fmla="*/ 15 h 16"/>
                <a:gd name="T2" fmla="*/ 26 w 28"/>
                <a:gd name="T3" fmla="*/ 0 h 16"/>
                <a:gd name="T4" fmla="*/ 28 w 28"/>
                <a:gd name="T5" fmla="*/ 1 h 16"/>
                <a:gd name="T6" fmla="*/ 2 w 28"/>
                <a:gd name="T7" fmla="*/ 16 h 16"/>
                <a:gd name="T8" fmla="*/ 0 w 28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1"/>
                    <a:pt x="28" y="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5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242">
              <a:extLst>
                <a:ext uri="{FF2B5EF4-FFF2-40B4-BE49-F238E27FC236}">
                  <a16:creationId xmlns:a16="http://schemas.microsoft.com/office/drawing/2014/main" id="{7B18724F-99BC-4FE2-AAC0-0FF9241443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7853" y="3298036"/>
              <a:ext cx="30441" cy="18483"/>
            </a:xfrm>
            <a:custGeom>
              <a:avLst/>
              <a:gdLst>
                <a:gd name="T0" fmla="*/ 0 w 28"/>
                <a:gd name="T1" fmla="*/ 15 h 17"/>
                <a:gd name="T2" fmla="*/ 26 w 28"/>
                <a:gd name="T3" fmla="*/ 0 h 17"/>
                <a:gd name="T4" fmla="*/ 28 w 28"/>
                <a:gd name="T5" fmla="*/ 2 h 17"/>
                <a:gd name="T6" fmla="*/ 2 w 28"/>
                <a:gd name="T7" fmla="*/ 17 h 17"/>
                <a:gd name="T8" fmla="*/ 0 w 28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8" y="1"/>
                    <a:pt x="28" y="2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6"/>
                    <a:pt x="1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43">
              <a:extLst>
                <a:ext uri="{FF2B5EF4-FFF2-40B4-BE49-F238E27FC236}">
                  <a16:creationId xmlns:a16="http://schemas.microsoft.com/office/drawing/2014/main" id="{933C7E3B-B14D-4CA9-BDAF-D171AA99B5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0028" y="3300210"/>
              <a:ext cx="31529" cy="18483"/>
            </a:xfrm>
            <a:custGeom>
              <a:avLst/>
              <a:gdLst>
                <a:gd name="T0" fmla="*/ 0 w 29"/>
                <a:gd name="T1" fmla="*/ 15 h 17"/>
                <a:gd name="T2" fmla="*/ 26 w 29"/>
                <a:gd name="T3" fmla="*/ 0 h 17"/>
                <a:gd name="T4" fmla="*/ 29 w 29"/>
                <a:gd name="T5" fmla="*/ 1 h 17"/>
                <a:gd name="T6" fmla="*/ 2 w 29"/>
                <a:gd name="T7" fmla="*/ 17 h 17"/>
                <a:gd name="T8" fmla="*/ 0 w 29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9" y="1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6"/>
                    <a:pt x="1" y="15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244">
              <a:extLst>
                <a:ext uri="{FF2B5EF4-FFF2-40B4-BE49-F238E27FC236}">
                  <a16:creationId xmlns:a16="http://schemas.microsoft.com/office/drawing/2014/main" id="{DB36C155-4F3F-47FC-9758-C63F60FCDE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202" y="3301297"/>
              <a:ext cx="31529" cy="18483"/>
            </a:xfrm>
            <a:custGeom>
              <a:avLst/>
              <a:gdLst>
                <a:gd name="T0" fmla="*/ 0 w 29"/>
                <a:gd name="T1" fmla="*/ 16 h 17"/>
                <a:gd name="T2" fmla="*/ 27 w 29"/>
                <a:gd name="T3" fmla="*/ 0 h 17"/>
                <a:gd name="T4" fmla="*/ 29 w 29"/>
                <a:gd name="T5" fmla="*/ 2 h 17"/>
                <a:gd name="T6" fmla="*/ 3 w 29"/>
                <a:gd name="T7" fmla="*/ 17 h 17"/>
                <a:gd name="T8" fmla="*/ 0 w 29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0" y="16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8" y="1"/>
                    <a:pt x="29" y="2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7"/>
                    <a:pt x="1" y="16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45">
              <a:extLst>
                <a:ext uri="{FF2B5EF4-FFF2-40B4-BE49-F238E27FC236}">
                  <a16:creationId xmlns:a16="http://schemas.microsoft.com/office/drawing/2014/main" id="{1FED80C4-E371-4AB1-85BC-257D79BD1F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5463" y="3303472"/>
              <a:ext cx="30441" cy="18483"/>
            </a:xfrm>
            <a:custGeom>
              <a:avLst/>
              <a:gdLst>
                <a:gd name="T0" fmla="*/ 0 w 28"/>
                <a:gd name="T1" fmla="*/ 15 h 17"/>
                <a:gd name="T2" fmla="*/ 26 w 28"/>
                <a:gd name="T3" fmla="*/ 0 h 17"/>
                <a:gd name="T4" fmla="*/ 28 w 28"/>
                <a:gd name="T5" fmla="*/ 2 h 17"/>
                <a:gd name="T6" fmla="*/ 2 w 28"/>
                <a:gd name="T7" fmla="*/ 17 h 17"/>
                <a:gd name="T8" fmla="*/ 0 w 28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8" y="1"/>
                    <a:pt x="28" y="2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246">
              <a:extLst>
                <a:ext uri="{FF2B5EF4-FFF2-40B4-BE49-F238E27FC236}">
                  <a16:creationId xmlns:a16="http://schemas.microsoft.com/office/drawing/2014/main" id="{574348BB-7F0F-4949-B47B-8EE5076259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7638" y="3305646"/>
              <a:ext cx="31529" cy="18483"/>
            </a:xfrm>
            <a:custGeom>
              <a:avLst/>
              <a:gdLst>
                <a:gd name="T0" fmla="*/ 0 w 29"/>
                <a:gd name="T1" fmla="*/ 15 h 17"/>
                <a:gd name="T2" fmla="*/ 26 w 29"/>
                <a:gd name="T3" fmla="*/ 0 h 17"/>
                <a:gd name="T4" fmla="*/ 29 w 29"/>
                <a:gd name="T5" fmla="*/ 2 h 17"/>
                <a:gd name="T6" fmla="*/ 2 w 29"/>
                <a:gd name="T7" fmla="*/ 17 h 17"/>
                <a:gd name="T8" fmla="*/ 0 w 29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8" y="1"/>
                    <a:pt x="29" y="2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1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247">
              <a:extLst>
                <a:ext uri="{FF2B5EF4-FFF2-40B4-BE49-F238E27FC236}">
                  <a16:creationId xmlns:a16="http://schemas.microsoft.com/office/drawing/2014/main" id="{A80D1BD2-B024-4CF2-9857-786013758F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9812" y="3307821"/>
              <a:ext cx="31529" cy="18483"/>
            </a:xfrm>
            <a:custGeom>
              <a:avLst/>
              <a:gdLst>
                <a:gd name="T0" fmla="*/ 0 w 29"/>
                <a:gd name="T1" fmla="*/ 15 h 17"/>
                <a:gd name="T2" fmla="*/ 27 w 29"/>
                <a:gd name="T3" fmla="*/ 0 h 17"/>
                <a:gd name="T4" fmla="*/ 29 w 29"/>
                <a:gd name="T5" fmla="*/ 2 h 17"/>
                <a:gd name="T6" fmla="*/ 3 w 29"/>
                <a:gd name="T7" fmla="*/ 17 h 17"/>
                <a:gd name="T8" fmla="*/ 0 w 29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8" y="1"/>
                    <a:pt x="28" y="1"/>
                    <a:pt x="29" y="2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7"/>
                    <a:pt x="1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248">
              <a:extLst>
                <a:ext uri="{FF2B5EF4-FFF2-40B4-BE49-F238E27FC236}">
                  <a16:creationId xmlns:a16="http://schemas.microsoft.com/office/drawing/2014/main" id="{DCEC2ED0-C4AE-41A3-9AA8-F9C39F60C7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3074" y="3309995"/>
              <a:ext cx="30441" cy="19569"/>
            </a:xfrm>
            <a:custGeom>
              <a:avLst/>
              <a:gdLst>
                <a:gd name="T0" fmla="*/ 0 w 28"/>
                <a:gd name="T1" fmla="*/ 15 h 18"/>
                <a:gd name="T2" fmla="*/ 26 w 28"/>
                <a:gd name="T3" fmla="*/ 0 h 18"/>
                <a:gd name="T4" fmla="*/ 28 w 28"/>
                <a:gd name="T5" fmla="*/ 2 h 18"/>
                <a:gd name="T6" fmla="*/ 2 w 28"/>
                <a:gd name="T7" fmla="*/ 18 h 18"/>
                <a:gd name="T8" fmla="*/ 0 w 2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8" y="2"/>
                    <a:pt x="28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49">
              <a:extLst>
                <a:ext uri="{FF2B5EF4-FFF2-40B4-BE49-F238E27FC236}">
                  <a16:creationId xmlns:a16="http://schemas.microsoft.com/office/drawing/2014/main" id="{B079C3A9-0E56-4384-8B5F-7A31683436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5248" y="3312169"/>
              <a:ext cx="30441" cy="19569"/>
            </a:xfrm>
            <a:custGeom>
              <a:avLst/>
              <a:gdLst>
                <a:gd name="T0" fmla="*/ 0 w 28"/>
                <a:gd name="T1" fmla="*/ 16 h 18"/>
                <a:gd name="T2" fmla="*/ 26 w 28"/>
                <a:gd name="T3" fmla="*/ 0 h 18"/>
                <a:gd name="T4" fmla="*/ 28 w 28"/>
                <a:gd name="T5" fmla="*/ 3 h 18"/>
                <a:gd name="T6" fmla="*/ 2 w 28"/>
                <a:gd name="T7" fmla="*/ 18 h 18"/>
                <a:gd name="T8" fmla="*/ 0 w 28"/>
                <a:gd name="T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8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8" y="2"/>
                    <a:pt x="28" y="3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7"/>
                    <a:pt x="1" y="16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250">
              <a:extLst>
                <a:ext uri="{FF2B5EF4-FFF2-40B4-BE49-F238E27FC236}">
                  <a16:creationId xmlns:a16="http://schemas.microsoft.com/office/drawing/2014/main" id="{BB2E2D31-CE52-4288-ABE2-9B10541046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7423" y="3315431"/>
              <a:ext cx="31529" cy="18483"/>
            </a:xfrm>
            <a:custGeom>
              <a:avLst/>
              <a:gdLst>
                <a:gd name="T0" fmla="*/ 0 w 29"/>
                <a:gd name="T1" fmla="*/ 15 h 17"/>
                <a:gd name="T2" fmla="*/ 26 w 29"/>
                <a:gd name="T3" fmla="*/ 0 h 17"/>
                <a:gd name="T4" fmla="*/ 29 w 29"/>
                <a:gd name="T5" fmla="*/ 2 h 17"/>
                <a:gd name="T6" fmla="*/ 2 w 29"/>
                <a:gd name="T7" fmla="*/ 17 h 17"/>
                <a:gd name="T8" fmla="*/ 0 w 29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9" y="2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6"/>
                    <a:pt x="1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51">
              <a:extLst>
                <a:ext uri="{FF2B5EF4-FFF2-40B4-BE49-F238E27FC236}">
                  <a16:creationId xmlns:a16="http://schemas.microsoft.com/office/drawing/2014/main" id="{5810E028-FDE9-4C5B-9D54-F609CC1EEB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9597" y="3317605"/>
              <a:ext cx="31529" cy="19569"/>
            </a:xfrm>
            <a:custGeom>
              <a:avLst/>
              <a:gdLst>
                <a:gd name="T0" fmla="*/ 0 w 29"/>
                <a:gd name="T1" fmla="*/ 15 h 18"/>
                <a:gd name="T2" fmla="*/ 27 w 29"/>
                <a:gd name="T3" fmla="*/ 0 h 18"/>
                <a:gd name="T4" fmla="*/ 29 w 29"/>
                <a:gd name="T5" fmla="*/ 2 h 18"/>
                <a:gd name="T6" fmla="*/ 2 w 29"/>
                <a:gd name="T7" fmla="*/ 18 h 18"/>
                <a:gd name="T8" fmla="*/ 0 w 29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8" y="1"/>
                    <a:pt x="29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7"/>
                    <a:pt x="1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252">
              <a:extLst>
                <a:ext uri="{FF2B5EF4-FFF2-40B4-BE49-F238E27FC236}">
                  <a16:creationId xmlns:a16="http://schemas.microsoft.com/office/drawing/2014/main" id="{F9251CC7-6C4E-48C8-B048-4C772C2B89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771" y="3319779"/>
              <a:ext cx="31529" cy="19569"/>
            </a:xfrm>
            <a:custGeom>
              <a:avLst/>
              <a:gdLst>
                <a:gd name="T0" fmla="*/ 0 w 29"/>
                <a:gd name="T1" fmla="*/ 16 h 18"/>
                <a:gd name="T2" fmla="*/ 27 w 29"/>
                <a:gd name="T3" fmla="*/ 0 h 18"/>
                <a:gd name="T4" fmla="*/ 29 w 29"/>
                <a:gd name="T5" fmla="*/ 3 h 18"/>
                <a:gd name="T6" fmla="*/ 2 w 29"/>
                <a:gd name="T7" fmla="*/ 18 h 18"/>
                <a:gd name="T8" fmla="*/ 0 w 29"/>
                <a:gd name="T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0" y="16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8" y="2"/>
                    <a:pt x="29" y="3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7"/>
                    <a:pt x="1" y="16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253">
              <a:extLst>
                <a:ext uri="{FF2B5EF4-FFF2-40B4-BE49-F238E27FC236}">
                  <a16:creationId xmlns:a16="http://schemas.microsoft.com/office/drawing/2014/main" id="{A570EDCC-27A1-4315-B921-60E8F4B28F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3946" y="3323041"/>
              <a:ext cx="31529" cy="19569"/>
            </a:xfrm>
            <a:custGeom>
              <a:avLst/>
              <a:gdLst>
                <a:gd name="T0" fmla="*/ 0 w 29"/>
                <a:gd name="T1" fmla="*/ 15 h 18"/>
                <a:gd name="T2" fmla="*/ 27 w 29"/>
                <a:gd name="T3" fmla="*/ 0 h 18"/>
                <a:gd name="T4" fmla="*/ 29 w 29"/>
                <a:gd name="T5" fmla="*/ 3 h 18"/>
                <a:gd name="T6" fmla="*/ 3 w 29"/>
                <a:gd name="T7" fmla="*/ 18 h 18"/>
                <a:gd name="T8" fmla="*/ 0 w 29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8" y="2"/>
                    <a:pt x="29" y="3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7"/>
                    <a:pt x="1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254">
              <a:extLst>
                <a:ext uri="{FF2B5EF4-FFF2-40B4-BE49-F238E27FC236}">
                  <a16:creationId xmlns:a16="http://schemas.microsoft.com/office/drawing/2014/main" id="{63E80F7A-C277-44D2-9BE3-A533245B11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7207" y="3326302"/>
              <a:ext cx="31529" cy="21744"/>
            </a:xfrm>
            <a:custGeom>
              <a:avLst/>
              <a:gdLst>
                <a:gd name="T0" fmla="*/ 0 w 29"/>
                <a:gd name="T1" fmla="*/ 15 h 20"/>
                <a:gd name="T2" fmla="*/ 26 w 29"/>
                <a:gd name="T3" fmla="*/ 0 h 20"/>
                <a:gd name="T4" fmla="*/ 29 w 29"/>
                <a:gd name="T5" fmla="*/ 5 h 20"/>
                <a:gd name="T6" fmla="*/ 3 w 29"/>
                <a:gd name="T7" fmla="*/ 20 h 20"/>
                <a:gd name="T8" fmla="*/ 0 w 29"/>
                <a:gd name="T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0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2"/>
                    <a:pt x="28" y="3"/>
                    <a:pt x="29" y="5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18"/>
                    <a:pt x="1" y="17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255">
              <a:extLst>
                <a:ext uri="{FF2B5EF4-FFF2-40B4-BE49-F238E27FC236}">
                  <a16:creationId xmlns:a16="http://schemas.microsoft.com/office/drawing/2014/main" id="{D60F05CB-67EF-4D49-8D66-71D4DC149F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0469" y="3331739"/>
              <a:ext cx="32616" cy="21744"/>
            </a:xfrm>
            <a:custGeom>
              <a:avLst/>
              <a:gdLst>
                <a:gd name="T0" fmla="*/ 0 w 30"/>
                <a:gd name="T1" fmla="*/ 15 h 21"/>
                <a:gd name="T2" fmla="*/ 26 w 30"/>
                <a:gd name="T3" fmla="*/ 0 h 21"/>
                <a:gd name="T4" fmla="*/ 30 w 30"/>
                <a:gd name="T5" fmla="*/ 6 h 21"/>
                <a:gd name="T6" fmla="*/ 4 w 30"/>
                <a:gd name="T7" fmla="*/ 21 h 21"/>
                <a:gd name="T8" fmla="*/ 0 w 30"/>
                <a:gd name="T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1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8" y="2"/>
                    <a:pt x="29" y="4"/>
                    <a:pt x="30" y="6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19"/>
                    <a:pt x="1" y="17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256">
              <a:extLst>
                <a:ext uri="{FF2B5EF4-FFF2-40B4-BE49-F238E27FC236}">
                  <a16:creationId xmlns:a16="http://schemas.microsoft.com/office/drawing/2014/main" id="{63F317B3-0675-4891-8CA4-C99CE27C82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818" y="3338262"/>
              <a:ext cx="31529" cy="20657"/>
            </a:xfrm>
            <a:custGeom>
              <a:avLst/>
              <a:gdLst>
                <a:gd name="T0" fmla="*/ 0 w 29"/>
                <a:gd name="T1" fmla="*/ 15 h 20"/>
                <a:gd name="T2" fmla="*/ 26 w 29"/>
                <a:gd name="T3" fmla="*/ 0 h 20"/>
                <a:gd name="T4" fmla="*/ 29 w 29"/>
                <a:gd name="T5" fmla="*/ 5 h 20"/>
                <a:gd name="T6" fmla="*/ 3 w 29"/>
                <a:gd name="T7" fmla="*/ 20 h 20"/>
                <a:gd name="T8" fmla="*/ 0 w 29"/>
                <a:gd name="T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0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2"/>
                    <a:pt x="28" y="3"/>
                    <a:pt x="29" y="5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1" y="17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257">
              <a:extLst>
                <a:ext uri="{FF2B5EF4-FFF2-40B4-BE49-F238E27FC236}">
                  <a16:creationId xmlns:a16="http://schemas.microsoft.com/office/drawing/2014/main" id="{1C6E9166-5C60-4C72-B345-ADB163A740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8079" y="3343697"/>
              <a:ext cx="30441" cy="18483"/>
            </a:xfrm>
            <a:custGeom>
              <a:avLst/>
              <a:gdLst>
                <a:gd name="T0" fmla="*/ 0 w 28"/>
                <a:gd name="T1" fmla="*/ 15 h 18"/>
                <a:gd name="T2" fmla="*/ 26 w 28"/>
                <a:gd name="T3" fmla="*/ 0 h 18"/>
                <a:gd name="T4" fmla="*/ 28 w 28"/>
                <a:gd name="T5" fmla="*/ 3 h 18"/>
                <a:gd name="T6" fmla="*/ 1 w 28"/>
                <a:gd name="T7" fmla="*/ 18 h 18"/>
                <a:gd name="T8" fmla="*/ 0 w 2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7" y="2"/>
                    <a:pt x="28" y="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258">
              <a:extLst>
                <a:ext uri="{FF2B5EF4-FFF2-40B4-BE49-F238E27FC236}">
                  <a16:creationId xmlns:a16="http://schemas.microsoft.com/office/drawing/2014/main" id="{86B1D2C7-10AA-46EC-9A3B-B9FBA73AFB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166" y="3346959"/>
              <a:ext cx="30441" cy="18483"/>
            </a:xfrm>
            <a:custGeom>
              <a:avLst/>
              <a:gdLst>
                <a:gd name="T0" fmla="*/ 0 w 28"/>
                <a:gd name="T1" fmla="*/ 15 h 18"/>
                <a:gd name="T2" fmla="*/ 27 w 28"/>
                <a:gd name="T3" fmla="*/ 0 h 18"/>
                <a:gd name="T4" fmla="*/ 28 w 28"/>
                <a:gd name="T5" fmla="*/ 3 h 18"/>
                <a:gd name="T6" fmla="*/ 2 w 28"/>
                <a:gd name="T7" fmla="*/ 18 h 18"/>
                <a:gd name="T8" fmla="*/ 0 w 2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8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8" y="2"/>
                    <a:pt x="28" y="3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7"/>
                    <a:pt x="1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259">
              <a:extLst>
                <a:ext uri="{FF2B5EF4-FFF2-40B4-BE49-F238E27FC236}">
                  <a16:creationId xmlns:a16="http://schemas.microsoft.com/office/drawing/2014/main" id="{FE0E5F51-8A23-464E-B235-9839AFED01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1341" y="3349134"/>
              <a:ext cx="29354" cy="19569"/>
            </a:xfrm>
            <a:custGeom>
              <a:avLst/>
              <a:gdLst>
                <a:gd name="T0" fmla="*/ 0 w 27"/>
                <a:gd name="T1" fmla="*/ 15 h 18"/>
                <a:gd name="T2" fmla="*/ 26 w 27"/>
                <a:gd name="T3" fmla="*/ 0 h 18"/>
                <a:gd name="T4" fmla="*/ 27 w 27"/>
                <a:gd name="T5" fmla="*/ 2 h 18"/>
                <a:gd name="T6" fmla="*/ 1 w 27"/>
                <a:gd name="T7" fmla="*/ 18 h 18"/>
                <a:gd name="T8" fmla="*/ 0 w 27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7" y="2"/>
                    <a:pt x="27" y="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260">
              <a:extLst>
                <a:ext uri="{FF2B5EF4-FFF2-40B4-BE49-F238E27FC236}">
                  <a16:creationId xmlns:a16="http://schemas.microsoft.com/office/drawing/2014/main" id="{6BB74111-B061-4737-BBE6-2FA09BDDD6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2428" y="3351308"/>
              <a:ext cx="29354" cy="19569"/>
            </a:xfrm>
            <a:custGeom>
              <a:avLst/>
              <a:gdLst>
                <a:gd name="T0" fmla="*/ 0 w 27"/>
                <a:gd name="T1" fmla="*/ 16 h 18"/>
                <a:gd name="T2" fmla="*/ 26 w 27"/>
                <a:gd name="T3" fmla="*/ 0 h 18"/>
                <a:gd name="T4" fmla="*/ 27 w 27"/>
                <a:gd name="T5" fmla="*/ 3 h 18"/>
                <a:gd name="T6" fmla="*/ 1 w 27"/>
                <a:gd name="T7" fmla="*/ 18 h 18"/>
                <a:gd name="T8" fmla="*/ 0 w 27"/>
                <a:gd name="T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7" y="2"/>
                    <a:pt x="27" y="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0" y="17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61">
              <a:extLst>
                <a:ext uri="{FF2B5EF4-FFF2-40B4-BE49-F238E27FC236}">
                  <a16:creationId xmlns:a16="http://schemas.microsoft.com/office/drawing/2014/main" id="{D3B0E589-8004-4FD7-8559-52DC0F941A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515" y="3354569"/>
              <a:ext cx="29354" cy="19569"/>
            </a:xfrm>
            <a:custGeom>
              <a:avLst/>
              <a:gdLst>
                <a:gd name="T0" fmla="*/ 0 w 27"/>
                <a:gd name="T1" fmla="*/ 15 h 18"/>
                <a:gd name="T2" fmla="*/ 26 w 27"/>
                <a:gd name="T3" fmla="*/ 0 h 18"/>
                <a:gd name="T4" fmla="*/ 27 w 27"/>
                <a:gd name="T5" fmla="*/ 3 h 18"/>
                <a:gd name="T6" fmla="*/ 1 w 27"/>
                <a:gd name="T7" fmla="*/ 18 h 18"/>
                <a:gd name="T8" fmla="*/ 0 w 27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7" y="2"/>
                    <a:pt x="27" y="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262">
              <a:extLst>
                <a:ext uri="{FF2B5EF4-FFF2-40B4-BE49-F238E27FC236}">
                  <a16:creationId xmlns:a16="http://schemas.microsoft.com/office/drawing/2014/main" id="{39F32689-D54B-4826-96EA-984AE7A27F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4602" y="3357831"/>
              <a:ext cx="29354" cy="19569"/>
            </a:xfrm>
            <a:custGeom>
              <a:avLst/>
              <a:gdLst>
                <a:gd name="T0" fmla="*/ 0 w 27"/>
                <a:gd name="T1" fmla="*/ 15 h 18"/>
                <a:gd name="T2" fmla="*/ 26 w 27"/>
                <a:gd name="T3" fmla="*/ 0 h 18"/>
                <a:gd name="T4" fmla="*/ 27 w 27"/>
                <a:gd name="T5" fmla="*/ 2 h 18"/>
                <a:gd name="T6" fmla="*/ 1 w 27"/>
                <a:gd name="T7" fmla="*/ 18 h 18"/>
                <a:gd name="T8" fmla="*/ 0 w 27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1"/>
                    <a:pt x="27" y="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263">
              <a:extLst>
                <a:ext uri="{FF2B5EF4-FFF2-40B4-BE49-F238E27FC236}">
                  <a16:creationId xmlns:a16="http://schemas.microsoft.com/office/drawing/2014/main" id="{550EF09E-6779-4203-942F-FA9C9EF865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5689" y="3360006"/>
              <a:ext cx="29354" cy="19569"/>
            </a:xfrm>
            <a:custGeom>
              <a:avLst/>
              <a:gdLst>
                <a:gd name="T0" fmla="*/ 0 w 27"/>
                <a:gd name="T1" fmla="*/ 16 h 18"/>
                <a:gd name="T2" fmla="*/ 26 w 27"/>
                <a:gd name="T3" fmla="*/ 0 h 18"/>
                <a:gd name="T4" fmla="*/ 27 w 27"/>
                <a:gd name="T5" fmla="*/ 3 h 18"/>
                <a:gd name="T6" fmla="*/ 1 w 27"/>
                <a:gd name="T7" fmla="*/ 18 h 18"/>
                <a:gd name="T8" fmla="*/ 0 w 27"/>
                <a:gd name="T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7" y="2"/>
                    <a:pt x="27" y="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0" y="16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264">
              <a:extLst>
                <a:ext uri="{FF2B5EF4-FFF2-40B4-BE49-F238E27FC236}">
                  <a16:creationId xmlns:a16="http://schemas.microsoft.com/office/drawing/2014/main" id="{59F2ADF9-A425-4748-9EC1-80721A0F4D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6776" y="3363267"/>
              <a:ext cx="29354" cy="19569"/>
            </a:xfrm>
            <a:custGeom>
              <a:avLst/>
              <a:gdLst>
                <a:gd name="T0" fmla="*/ 0 w 27"/>
                <a:gd name="T1" fmla="*/ 15 h 18"/>
                <a:gd name="T2" fmla="*/ 26 w 27"/>
                <a:gd name="T3" fmla="*/ 0 h 18"/>
                <a:gd name="T4" fmla="*/ 27 w 27"/>
                <a:gd name="T5" fmla="*/ 3 h 18"/>
                <a:gd name="T6" fmla="*/ 1 w 27"/>
                <a:gd name="T7" fmla="*/ 18 h 18"/>
                <a:gd name="T8" fmla="*/ 0 w 27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7" y="2"/>
                    <a:pt x="27" y="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265">
              <a:extLst>
                <a:ext uri="{FF2B5EF4-FFF2-40B4-BE49-F238E27FC236}">
                  <a16:creationId xmlns:a16="http://schemas.microsoft.com/office/drawing/2014/main" id="{33199CC2-7B43-4163-AAA4-556B4054C2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7864" y="3366529"/>
              <a:ext cx="29354" cy="19569"/>
            </a:xfrm>
            <a:custGeom>
              <a:avLst/>
              <a:gdLst>
                <a:gd name="T0" fmla="*/ 0 w 27"/>
                <a:gd name="T1" fmla="*/ 15 h 18"/>
                <a:gd name="T2" fmla="*/ 26 w 27"/>
                <a:gd name="T3" fmla="*/ 0 h 18"/>
                <a:gd name="T4" fmla="*/ 27 w 27"/>
                <a:gd name="T5" fmla="*/ 2 h 18"/>
                <a:gd name="T6" fmla="*/ 1 w 27"/>
                <a:gd name="T7" fmla="*/ 18 h 18"/>
                <a:gd name="T8" fmla="*/ 0 w 27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7" y="2"/>
                    <a:pt x="27" y="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266">
              <a:extLst>
                <a:ext uri="{FF2B5EF4-FFF2-40B4-BE49-F238E27FC236}">
                  <a16:creationId xmlns:a16="http://schemas.microsoft.com/office/drawing/2014/main" id="{E9C6EA78-D7C9-4386-9067-2F8083BA93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8951" y="3368703"/>
              <a:ext cx="29354" cy="20657"/>
            </a:xfrm>
            <a:custGeom>
              <a:avLst/>
              <a:gdLst>
                <a:gd name="T0" fmla="*/ 0 w 27"/>
                <a:gd name="T1" fmla="*/ 16 h 19"/>
                <a:gd name="T2" fmla="*/ 26 w 27"/>
                <a:gd name="T3" fmla="*/ 0 h 19"/>
                <a:gd name="T4" fmla="*/ 27 w 27"/>
                <a:gd name="T5" fmla="*/ 3 h 19"/>
                <a:gd name="T6" fmla="*/ 0 w 27"/>
                <a:gd name="T7" fmla="*/ 19 h 19"/>
                <a:gd name="T8" fmla="*/ 0 w 27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9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7" y="2"/>
                    <a:pt x="27" y="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0" y="17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267">
              <a:extLst>
                <a:ext uri="{FF2B5EF4-FFF2-40B4-BE49-F238E27FC236}">
                  <a16:creationId xmlns:a16="http://schemas.microsoft.com/office/drawing/2014/main" id="{53CBE23E-6CC9-4CC7-9346-E917B5B5AB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8951" y="3371964"/>
              <a:ext cx="29354" cy="19569"/>
            </a:xfrm>
            <a:custGeom>
              <a:avLst/>
              <a:gdLst>
                <a:gd name="T0" fmla="*/ 0 w 27"/>
                <a:gd name="T1" fmla="*/ 16 h 18"/>
                <a:gd name="T2" fmla="*/ 27 w 27"/>
                <a:gd name="T3" fmla="*/ 0 h 18"/>
                <a:gd name="T4" fmla="*/ 27 w 27"/>
                <a:gd name="T5" fmla="*/ 3 h 18"/>
                <a:gd name="T6" fmla="*/ 1 w 27"/>
                <a:gd name="T7" fmla="*/ 18 h 18"/>
                <a:gd name="T8" fmla="*/ 0 w 27"/>
                <a:gd name="T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6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7" y="2"/>
                    <a:pt x="27" y="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7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268">
              <a:extLst>
                <a:ext uri="{FF2B5EF4-FFF2-40B4-BE49-F238E27FC236}">
                  <a16:creationId xmlns:a16="http://schemas.microsoft.com/office/drawing/2014/main" id="{874F5883-BA20-40C9-8736-02D72AAA43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0038" y="3375226"/>
              <a:ext cx="29354" cy="19569"/>
            </a:xfrm>
            <a:custGeom>
              <a:avLst/>
              <a:gdLst>
                <a:gd name="T0" fmla="*/ 0 w 27"/>
                <a:gd name="T1" fmla="*/ 15 h 18"/>
                <a:gd name="T2" fmla="*/ 26 w 27"/>
                <a:gd name="T3" fmla="*/ 0 h 18"/>
                <a:gd name="T4" fmla="*/ 27 w 27"/>
                <a:gd name="T5" fmla="*/ 3 h 18"/>
                <a:gd name="T6" fmla="*/ 1 w 27"/>
                <a:gd name="T7" fmla="*/ 18 h 18"/>
                <a:gd name="T8" fmla="*/ 0 w 27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7" y="2"/>
                    <a:pt x="27" y="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270">
              <a:extLst>
                <a:ext uri="{FF2B5EF4-FFF2-40B4-BE49-F238E27FC236}">
                  <a16:creationId xmlns:a16="http://schemas.microsoft.com/office/drawing/2014/main" id="{BD7E8658-6397-4868-95FE-E2C8B80B4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1125" y="3378487"/>
              <a:ext cx="28267" cy="19569"/>
            </a:xfrm>
            <a:custGeom>
              <a:avLst/>
              <a:gdLst>
                <a:gd name="T0" fmla="*/ 0 w 26"/>
                <a:gd name="T1" fmla="*/ 15 h 18"/>
                <a:gd name="T2" fmla="*/ 26 w 26"/>
                <a:gd name="T3" fmla="*/ 0 h 18"/>
                <a:gd name="T4" fmla="*/ 26 w 26"/>
                <a:gd name="T5" fmla="*/ 3 h 18"/>
                <a:gd name="T6" fmla="*/ 0 w 26"/>
                <a:gd name="T7" fmla="*/ 18 h 18"/>
                <a:gd name="T8" fmla="*/ 0 w 26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2"/>
                    <a:pt x="26" y="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271">
              <a:extLst>
                <a:ext uri="{FF2B5EF4-FFF2-40B4-BE49-F238E27FC236}">
                  <a16:creationId xmlns:a16="http://schemas.microsoft.com/office/drawing/2014/main" id="{C08A69C7-4C4A-4B8B-92BC-9A8F4E0787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1125" y="3381749"/>
              <a:ext cx="29354" cy="19569"/>
            </a:xfrm>
            <a:custGeom>
              <a:avLst/>
              <a:gdLst>
                <a:gd name="T0" fmla="*/ 0 w 27"/>
                <a:gd name="T1" fmla="*/ 15 h 18"/>
                <a:gd name="T2" fmla="*/ 26 w 27"/>
                <a:gd name="T3" fmla="*/ 0 h 18"/>
                <a:gd name="T4" fmla="*/ 27 w 27"/>
                <a:gd name="T5" fmla="*/ 2 h 18"/>
                <a:gd name="T6" fmla="*/ 0 w 27"/>
                <a:gd name="T7" fmla="*/ 18 h 18"/>
                <a:gd name="T8" fmla="*/ 0 w 27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1"/>
                    <a:pt x="27" y="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272">
              <a:extLst>
                <a:ext uri="{FF2B5EF4-FFF2-40B4-BE49-F238E27FC236}">
                  <a16:creationId xmlns:a16="http://schemas.microsoft.com/office/drawing/2014/main" id="{15C47CC7-530A-469C-AB10-F56B0FFBDF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1125" y="3383923"/>
              <a:ext cx="29354" cy="19569"/>
            </a:xfrm>
            <a:custGeom>
              <a:avLst/>
              <a:gdLst>
                <a:gd name="T0" fmla="*/ 0 w 27"/>
                <a:gd name="T1" fmla="*/ 16 h 18"/>
                <a:gd name="T2" fmla="*/ 27 w 27"/>
                <a:gd name="T3" fmla="*/ 0 h 18"/>
                <a:gd name="T4" fmla="*/ 27 w 27"/>
                <a:gd name="T5" fmla="*/ 3 h 18"/>
                <a:gd name="T6" fmla="*/ 1 w 27"/>
                <a:gd name="T7" fmla="*/ 18 h 18"/>
                <a:gd name="T8" fmla="*/ 0 w 27"/>
                <a:gd name="T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0" y="16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7" y="2"/>
                    <a:pt x="27" y="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0" y="16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273">
              <a:extLst>
                <a:ext uri="{FF2B5EF4-FFF2-40B4-BE49-F238E27FC236}">
                  <a16:creationId xmlns:a16="http://schemas.microsoft.com/office/drawing/2014/main" id="{5C896045-1CD1-4468-B322-80C02D5CE9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2213" y="3387185"/>
              <a:ext cx="28267" cy="19569"/>
            </a:xfrm>
            <a:custGeom>
              <a:avLst/>
              <a:gdLst>
                <a:gd name="T0" fmla="*/ 0 w 26"/>
                <a:gd name="T1" fmla="*/ 15 h 18"/>
                <a:gd name="T2" fmla="*/ 26 w 26"/>
                <a:gd name="T3" fmla="*/ 0 h 18"/>
                <a:gd name="T4" fmla="*/ 26 w 26"/>
                <a:gd name="T5" fmla="*/ 2 h 18"/>
                <a:gd name="T6" fmla="*/ 0 w 26"/>
                <a:gd name="T7" fmla="*/ 18 h 18"/>
                <a:gd name="T8" fmla="*/ 0 w 26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6" y="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74">
              <a:extLst>
                <a:ext uri="{FF2B5EF4-FFF2-40B4-BE49-F238E27FC236}">
                  <a16:creationId xmlns:a16="http://schemas.microsoft.com/office/drawing/2014/main" id="{0C0676FD-742C-413D-BB08-9811E8D518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2213" y="3389359"/>
              <a:ext cx="28267" cy="19569"/>
            </a:xfrm>
            <a:custGeom>
              <a:avLst/>
              <a:gdLst>
                <a:gd name="T0" fmla="*/ 0 w 26"/>
                <a:gd name="T1" fmla="*/ 16 h 18"/>
                <a:gd name="T2" fmla="*/ 26 w 26"/>
                <a:gd name="T3" fmla="*/ 0 h 18"/>
                <a:gd name="T4" fmla="*/ 26 w 26"/>
                <a:gd name="T5" fmla="*/ 3 h 18"/>
                <a:gd name="T6" fmla="*/ 0 w 26"/>
                <a:gd name="T7" fmla="*/ 18 h 18"/>
                <a:gd name="T8" fmla="*/ 0 w 26"/>
                <a:gd name="T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2"/>
                    <a:pt x="26" y="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7"/>
                    <a:pt x="0" y="16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275">
              <a:extLst>
                <a:ext uri="{FF2B5EF4-FFF2-40B4-BE49-F238E27FC236}">
                  <a16:creationId xmlns:a16="http://schemas.microsoft.com/office/drawing/2014/main" id="{48CA2C37-7BD6-4174-AED8-27CBA3C69C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2213" y="3392620"/>
              <a:ext cx="28267" cy="19569"/>
            </a:xfrm>
            <a:custGeom>
              <a:avLst/>
              <a:gdLst>
                <a:gd name="T0" fmla="*/ 0 w 26"/>
                <a:gd name="T1" fmla="*/ 15 h 18"/>
                <a:gd name="T2" fmla="*/ 26 w 26"/>
                <a:gd name="T3" fmla="*/ 0 h 18"/>
                <a:gd name="T4" fmla="*/ 26 w 26"/>
                <a:gd name="T5" fmla="*/ 2 h 18"/>
                <a:gd name="T6" fmla="*/ 0 w 26"/>
                <a:gd name="T7" fmla="*/ 18 h 18"/>
                <a:gd name="T8" fmla="*/ 0 w 26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0" y="1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6" y="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0" y="15"/>
                  </a:cubicBezTo>
                </a:path>
              </a:pathLst>
            </a:custGeom>
            <a:solidFill>
              <a:srgbClr val="E7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2019/7/25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hyperlink" Target="https://www.islide.cc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47.91.150.23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数据平台简介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江户川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022809" y="2128458"/>
            <a:ext cx="4460537" cy="691252"/>
            <a:chOff x="1101012" y="2911151"/>
            <a:chExt cx="9573211" cy="1483567"/>
          </a:xfrm>
        </p:grpSpPr>
        <p:sp>
          <p:nvSpPr>
            <p:cNvPr id="2" name="椭圆 1"/>
            <p:cNvSpPr/>
            <p:nvPr/>
          </p:nvSpPr>
          <p:spPr>
            <a:xfrm>
              <a:off x="5551715" y="3069771"/>
              <a:ext cx="643813" cy="6438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447454" y="3069771"/>
              <a:ext cx="643813" cy="643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343193" y="3069771"/>
              <a:ext cx="643813" cy="6438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238932" y="3069771"/>
              <a:ext cx="643813" cy="643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134671" y="3069771"/>
              <a:ext cx="643813" cy="6438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030410" y="3069771"/>
              <a:ext cx="643813" cy="6438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101012" y="3069771"/>
              <a:ext cx="643813" cy="6438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996751" y="3069771"/>
              <a:ext cx="643813" cy="6438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92490" y="3069771"/>
              <a:ext cx="643813" cy="64381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788229" y="3069771"/>
              <a:ext cx="643813" cy="6438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982546" y="2911151"/>
              <a:ext cx="0" cy="14835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669927" y="1512847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主题色彩 </a:t>
            </a:r>
            <a:r>
              <a:rPr lang="en-US" altLang="zh-CN" sz="1600" dirty="0"/>
              <a:t>THEME COLORS</a:t>
            </a:r>
            <a:endParaRPr lang="zh-CN" altLang="en-US" sz="16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669926" y="1843079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69927" y="2689502"/>
            <a:ext cx="216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文字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背景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Text/Background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841869" y="2689502"/>
            <a:ext cx="287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填充色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Accents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9927" y="3943131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主题字体 </a:t>
            </a:r>
            <a:r>
              <a:rPr lang="en-US" altLang="zh-CN" sz="1600" dirty="0"/>
              <a:t>THEME FONTS</a:t>
            </a:r>
            <a:endParaRPr lang="zh-CN" altLang="en-US" sz="16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669926" y="4273363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69928" y="4407101"/>
            <a:ext cx="5048569" cy="834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中文字体：微软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雅黑 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Asian Font: Microsoft Yahei</a:t>
            </a:r>
          </a:p>
          <a:p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英文字体：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Arial  Lation Font: Arial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070727" y="1512847"/>
            <a:ext cx="4449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预设参考线（</a:t>
            </a:r>
            <a:r>
              <a:rPr lang="en-US" altLang="zh-CN" sz="1600" dirty="0"/>
              <a:t>2013</a:t>
            </a:r>
            <a:r>
              <a:rPr lang="zh-CN" altLang="en-US" sz="1600" dirty="0"/>
              <a:t>版本及以上）</a:t>
            </a:r>
            <a:r>
              <a:rPr lang="en-US" altLang="zh-CN" sz="1600" dirty="0"/>
              <a:t> GUIDES</a:t>
            </a:r>
            <a:endParaRPr lang="zh-CN" altLang="en-US" sz="1600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7070725" y="1843079"/>
            <a:ext cx="44497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6979298" y="2204128"/>
            <a:ext cx="4541191" cy="3084493"/>
            <a:chOff x="6979298" y="2204127"/>
            <a:chExt cx="4541190" cy="3084493"/>
          </a:xfrm>
        </p:grpSpPr>
        <p:sp>
          <p:nvSpPr>
            <p:cNvPr id="35" name="矩形 34"/>
            <p:cNvSpPr/>
            <p:nvPr/>
          </p:nvSpPr>
          <p:spPr>
            <a:xfrm>
              <a:off x="7070725" y="2240059"/>
              <a:ext cx="4449762" cy="25029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7333861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280709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979298" y="2667246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979298" y="2746562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6979298" y="4443008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979298" y="4517653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7333860" y="2741891"/>
              <a:ext cx="3946848" cy="170111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7070725" y="4822365"/>
              <a:ext cx="4449763" cy="466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ALT+F9 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开启和查看本主题预设的</a:t>
              </a:r>
              <a:r>
                <a:rPr lang="zh-CN" altLang="en-US" sz="11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参考线</a:t>
              </a:r>
              <a:endParaRPr lang="en-US" altLang="zh-CN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Use Alt + F9 to</a:t>
              </a:r>
              <a:r>
                <a:rPr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display/hidden guides.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zh-CN" altLang="en-US" sz="1100" dirty="0">
                <a:solidFill>
                  <a:srgbClr val="CC4A4A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669927" y="3104921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*可以通过</a:t>
            </a:r>
            <a:r>
              <a:rPr lang="en-US" altLang="zh-CN" sz="1000" dirty="0">
                <a:solidFill>
                  <a:srgbClr val="CC4A4A"/>
                </a:solidFill>
              </a:rPr>
              <a:t>iSlide 【</a:t>
            </a:r>
            <a:r>
              <a:rPr lang="zh-CN" altLang="en-US" sz="1000" dirty="0">
                <a:solidFill>
                  <a:srgbClr val="CC4A4A"/>
                </a:solidFill>
              </a:rPr>
              <a:t>色彩库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功能，快速应用</a:t>
            </a:r>
            <a:r>
              <a:rPr lang="zh-CN" altLang="en-US" sz="1000">
                <a:solidFill>
                  <a:srgbClr val="CC4A4A"/>
                </a:solidFill>
              </a:rPr>
              <a:t>更多色彩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Color Library to apply theme colors.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9927" y="5304239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*可以在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设计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菜单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中改变，或应用</a:t>
            </a:r>
            <a:r>
              <a:rPr lang="en-US" altLang="zh-CN" sz="1000" dirty="0">
                <a:solidFill>
                  <a:srgbClr val="CC4A4A"/>
                </a:solidFill>
              </a:rPr>
              <a:t>iSlide【</a:t>
            </a:r>
            <a:r>
              <a:rPr lang="zh-CN" altLang="en-US" sz="1000" dirty="0">
                <a:solidFill>
                  <a:srgbClr val="CC4A4A"/>
                </a:solidFill>
              </a:rPr>
              <a:t>统一字体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</a:t>
            </a:r>
            <a:r>
              <a:rPr lang="zh-CN" altLang="en-US" sz="1000">
                <a:solidFill>
                  <a:srgbClr val="CC4A4A"/>
                </a:solidFill>
              </a:rPr>
              <a:t>改变设置。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Design, Variants, Fonts to change theme fonts, or just use Uniform Fonts in</a:t>
            </a:r>
            <a:r>
              <a:rPr lang="zh-CN" altLang="en-US" sz="1000">
                <a:solidFill>
                  <a:srgbClr val="CC4A4A"/>
                </a:solidFill>
              </a:rPr>
              <a:t> </a:t>
            </a:r>
            <a:r>
              <a:rPr lang="en-US" altLang="zh-CN" sz="1000">
                <a:solidFill>
                  <a:srgbClr val="CC4A4A"/>
                </a:solidFill>
              </a:rPr>
              <a:t>iSlide.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45" name="矩形 354">
            <a:extLst>
              <a:ext uri="{FF2B5EF4-FFF2-40B4-BE49-F238E27FC236}">
                <a16:creationId xmlns:a16="http://schemas.microsoft.com/office/drawing/2014/main" id="{7F5B46B9-6DA9-43A1-B6EB-AFAA02758115}"/>
              </a:ext>
            </a:extLst>
          </p:cNvPr>
          <p:cNvSpPr/>
          <p:nvPr/>
        </p:nvSpPr>
        <p:spPr>
          <a:xfrm>
            <a:off x="8979613" y="1"/>
            <a:ext cx="2540875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1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1" dirty="0">
                <a:solidFill>
                  <a:srgbClr val="5F5F5F"/>
                </a:solidFill>
              </a:rPr>
              <a:t>本页为主题使用说明页，使用时请删除本</a:t>
            </a:r>
            <a:r>
              <a:rPr lang="zh-CN" altLang="en-US" sz="1051">
                <a:solidFill>
                  <a:srgbClr val="5F5F5F"/>
                </a:solidFill>
              </a:rPr>
              <a:t>页内容。</a:t>
            </a:r>
            <a:endParaRPr lang="en-US" altLang="zh-CN" sz="1051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1">
                <a:solidFill>
                  <a:srgbClr val="5F5F5F"/>
                </a:solidFill>
              </a:rPr>
              <a:t>This is a instruction for theme, please delete this slide before presentaion.</a:t>
            </a:r>
            <a:endParaRPr lang="zh-CN" altLang="en-US" sz="1051" dirty="0">
              <a:solidFill>
                <a:srgbClr val="5F5F5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214C4-3D8B-473D-9D9C-F2F23FBFB600}"/>
              </a:ext>
            </a:extLst>
          </p:cNvPr>
          <p:cNvSpPr/>
          <p:nvPr/>
        </p:nvSpPr>
        <p:spPr>
          <a:xfrm>
            <a:off x="7070726" y="5304238"/>
            <a:ext cx="4301177" cy="40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>
                <a:solidFill>
                  <a:srgbClr val="CC4A4A"/>
                </a:solidFill>
              </a:rPr>
              <a:t>*可以通过</a:t>
            </a:r>
            <a:r>
              <a:rPr lang="en-US" altLang="zh-CN" sz="1000">
                <a:solidFill>
                  <a:srgbClr val="CC4A4A"/>
                </a:solidFill>
              </a:rPr>
              <a:t>iSlide 【</a:t>
            </a:r>
            <a:r>
              <a:rPr lang="zh-CN" altLang="en-US" sz="1000">
                <a:solidFill>
                  <a:srgbClr val="CC4A4A"/>
                </a:solidFill>
              </a:rPr>
              <a:t>一键优化</a:t>
            </a:r>
            <a:r>
              <a:rPr lang="en-US" altLang="zh-CN" sz="1000">
                <a:solidFill>
                  <a:srgbClr val="CC4A4A"/>
                </a:solidFill>
              </a:rPr>
              <a:t>】</a:t>
            </a:r>
            <a:r>
              <a:rPr lang="zh-CN" altLang="en-US" sz="1000">
                <a:solidFill>
                  <a:srgbClr val="CC4A4A"/>
                </a:solidFill>
              </a:rPr>
              <a:t>（智能参考线）功能，应用更多预设参考线。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Uniform Guides in iSlide to apply guides with presets.</a:t>
            </a:r>
          </a:p>
        </p:txBody>
      </p:sp>
      <p:sp>
        <p:nvSpPr>
          <p:cNvPr id="48" name="标题 1">
            <a:extLst>
              <a:ext uri="{FF2B5EF4-FFF2-40B4-BE49-F238E27FC236}">
                <a16:creationId xmlns:a16="http://schemas.microsoft.com/office/drawing/2014/main" id="{A063C456-63D9-49D6-A680-AB5AA5CB4C15}"/>
              </a:ext>
            </a:extLst>
          </p:cNvPr>
          <p:cNvSpPr txBox="1">
            <a:spLocks/>
          </p:cNvSpPr>
          <p:nvPr/>
        </p:nvSpPr>
        <p:spPr>
          <a:xfrm>
            <a:off x="695323" y="4046"/>
            <a:ext cx="10825164" cy="1013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32"/>
            <a:r>
              <a:rPr lang="zh-CN" altLang="en-US" sz="2800" b="1"/>
              <a:t>主题模板的标准 </a:t>
            </a:r>
            <a:r>
              <a:rPr lang="en-US" altLang="zh-CN" sz="2800" b="1"/>
              <a:t>How to use this template</a:t>
            </a:r>
            <a:endParaRPr lang="zh-CN" altLang="en-US" sz="2800" b="1" dirty="0"/>
          </a:p>
        </p:txBody>
      </p:sp>
      <p:sp>
        <p:nvSpPr>
          <p:cNvPr id="49" name="직사각형 45">
            <a:extLst>
              <a:ext uri="{FF2B5EF4-FFF2-40B4-BE49-F238E27FC236}">
                <a16:creationId xmlns:a16="http://schemas.microsoft.com/office/drawing/2014/main" id="{70537D41-1690-44B4-875B-3E6C18A46109}"/>
              </a:ext>
            </a:extLst>
          </p:cNvPr>
          <p:cNvSpPr/>
          <p:nvPr/>
        </p:nvSpPr>
        <p:spPr>
          <a:xfrm>
            <a:off x="695325" y="1028700"/>
            <a:ext cx="10825163" cy="87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5778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组合 344"/>
          <p:cNvGrpSpPr/>
          <p:nvPr/>
        </p:nvGrpSpPr>
        <p:grpSpPr>
          <a:xfrm>
            <a:off x="4493792" y="1784983"/>
            <a:ext cx="6642649" cy="4206632"/>
            <a:chOff x="1223445" y="1639500"/>
            <a:chExt cx="6714551" cy="4252167"/>
          </a:xfrm>
        </p:grpSpPr>
        <p:grpSp>
          <p:nvGrpSpPr>
            <p:cNvPr id="306" name="Group 4"/>
            <p:cNvGrpSpPr>
              <a:grpSpLocks noChangeAspect="1"/>
            </p:cNvGrpSpPr>
            <p:nvPr/>
          </p:nvGrpSpPr>
          <p:grpSpPr bwMode="auto">
            <a:xfrm>
              <a:off x="1223445" y="1639500"/>
              <a:ext cx="6714551" cy="4252167"/>
              <a:chOff x="442" y="1130"/>
              <a:chExt cx="4123" cy="2611"/>
            </a:xfrm>
          </p:grpSpPr>
          <p:sp>
            <p:nvSpPr>
              <p:cNvPr id="308" name="Freeform 5"/>
              <p:cNvSpPr>
                <a:spLocks/>
              </p:cNvSpPr>
              <p:nvPr/>
            </p:nvSpPr>
            <p:spPr bwMode="auto">
              <a:xfrm>
                <a:off x="454" y="1141"/>
                <a:ext cx="4099" cy="25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6"/>
              <p:cNvSpPr>
                <a:spLocks/>
              </p:cNvSpPr>
              <p:nvPr/>
            </p:nvSpPr>
            <p:spPr bwMode="auto">
              <a:xfrm>
                <a:off x="442" y="1130"/>
                <a:ext cx="4123" cy="261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EAECE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Rectangle 7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Rectangle 8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Rectangle 9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solidFill>
                <a:srgbClr val="CC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Rectangle 10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Rectangle 11"/>
              <p:cNvSpPr>
                <a:spLocks noChangeArrowheads="1"/>
              </p:cNvSpPr>
              <p:nvPr/>
            </p:nvSpPr>
            <p:spPr bwMode="auto">
              <a:xfrm>
                <a:off x="585" y="1907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Rectangle 12"/>
              <p:cNvSpPr>
                <a:spLocks noChangeArrowheads="1"/>
              </p:cNvSpPr>
              <p:nvPr/>
            </p:nvSpPr>
            <p:spPr bwMode="auto">
              <a:xfrm>
                <a:off x="585" y="2512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Rectangle 13"/>
              <p:cNvSpPr>
                <a:spLocks noChangeArrowheads="1"/>
              </p:cNvSpPr>
              <p:nvPr/>
            </p:nvSpPr>
            <p:spPr bwMode="auto">
              <a:xfrm>
                <a:off x="585" y="3116"/>
                <a:ext cx="666" cy="503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Oval 14"/>
              <p:cNvSpPr>
                <a:spLocks noChangeArrowheads="1"/>
              </p:cNvSpPr>
              <p:nvPr/>
            </p:nvSpPr>
            <p:spPr bwMode="auto">
              <a:xfrm>
                <a:off x="961" y="1268"/>
                <a:ext cx="62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Oval 15"/>
              <p:cNvSpPr>
                <a:spLocks noChangeArrowheads="1"/>
              </p:cNvSpPr>
              <p:nvPr/>
            </p:nvSpPr>
            <p:spPr bwMode="auto">
              <a:xfrm>
                <a:off x="1070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Oval 16"/>
              <p:cNvSpPr>
                <a:spLocks noChangeArrowheads="1"/>
              </p:cNvSpPr>
              <p:nvPr/>
            </p:nvSpPr>
            <p:spPr bwMode="auto">
              <a:xfrm>
                <a:off x="1179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17"/>
              <p:cNvSpPr>
                <a:spLocks noEditPoints="1"/>
              </p:cNvSpPr>
              <p:nvPr/>
            </p:nvSpPr>
            <p:spPr bwMode="auto">
              <a:xfrm>
                <a:off x="1428" y="1909"/>
                <a:ext cx="3001" cy="1721"/>
              </a:xfrm>
              <a:custGeom>
                <a:avLst/>
                <a:gdLst>
                  <a:gd name="T0" fmla="*/ 81 w 3119"/>
                  <a:gd name="T1" fmla="*/ 1764 h 1788"/>
                  <a:gd name="T2" fmla="*/ 41 w 3119"/>
                  <a:gd name="T3" fmla="*/ 1747 h 1788"/>
                  <a:gd name="T4" fmla="*/ 24 w 3119"/>
                  <a:gd name="T5" fmla="*/ 1706 h 1788"/>
                  <a:gd name="T6" fmla="*/ 24 w 3119"/>
                  <a:gd name="T7" fmla="*/ 81 h 1788"/>
                  <a:gd name="T8" fmla="*/ 41 w 3119"/>
                  <a:gd name="T9" fmla="*/ 41 h 1788"/>
                  <a:gd name="T10" fmla="*/ 81 w 3119"/>
                  <a:gd name="T11" fmla="*/ 24 h 1788"/>
                  <a:gd name="T12" fmla="*/ 3037 w 3119"/>
                  <a:gd name="T13" fmla="*/ 24 h 1788"/>
                  <a:gd name="T14" fmla="*/ 3078 w 3119"/>
                  <a:gd name="T15" fmla="*/ 41 h 1788"/>
                  <a:gd name="T16" fmla="*/ 3095 w 3119"/>
                  <a:gd name="T17" fmla="*/ 81 h 1788"/>
                  <a:gd name="T18" fmla="*/ 3095 w 3119"/>
                  <a:gd name="T19" fmla="*/ 1706 h 1788"/>
                  <a:gd name="T20" fmla="*/ 3078 w 3119"/>
                  <a:gd name="T21" fmla="*/ 1747 h 1788"/>
                  <a:gd name="T22" fmla="*/ 3037 w 3119"/>
                  <a:gd name="T23" fmla="*/ 1764 h 1788"/>
                  <a:gd name="T24" fmla="*/ 3037 w 3119"/>
                  <a:gd name="T25" fmla="*/ 1764 h 1788"/>
                  <a:gd name="T26" fmla="*/ 81 w 3119"/>
                  <a:gd name="T27" fmla="*/ 1764 h 1788"/>
                  <a:gd name="T28" fmla="*/ 3037 w 3119"/>
                  <a:gd name="T29" fmla="*/ 0 h 1788"/>
                  <a:gd name="T30" fmla="*/ 3037 w 3119"/>
                  <a:gd name="T31" fmla="*/ 0 h 1788"/>
                  <a:gd name="T32" fmla="*/ 81 w 3119"/>
                  <a:gd name="T33" fmla="*/ 0 h 1788"/>
                  <a:gd name="T34" fmla="*/ 24 w 3119"/>
                  <a:gd name="T35" fmla="*/ 24 h 1788"/>
                  <a:gd name="T36" fmla="*/ 0 w 3119"/>
                  <a:gd name="T37" fmla="*/ 81 h 1788"/>
                  <a:gd name="T38" fmla="*/ 0 w 3119"/>
                  <a:gd name="T39" fmla="*/ 1706 h 1788"/>
                  <a:gd name="T40" fmla="*/ 24 w 3119"/>
                  <a:gd name="T41" fmla="*/ 1764 h 1788"/>
                  <a:gd name="T42" fmla="*/ 81 w 3119"/>
                  <a:gd name="T43" fmla="*/ 1788 h 1788"/>
                  <a:gd name="T44" fmla="*/ 81 w 3119"/>
                  <a:gd name="T45" fmla="*/ 1788 h 1788"/>
                  <a:gd name="T46" fmla="*/ 3037 w 3119"/>
                  <a:gd name="T47" fmla="*/ 1788 h 1788"/>
                  <a:gd name="T48" fmla="*/ 3095 w 3119"/>
                  <a:gd name="T49" fmla="*/ 1764 h 1788"/>
                  <a:gd name="T50" fmla="*/ 3119 w 3119"/>
                  <a:gd name="T51" fmla="*/ 1706 h 1788"/>
                  <a:gd name="T52" fmla="*/ 3119 w 3119"/>
                  <a:gd name="T53" fmla="*/ 81 h 1788"/>
                  <a:gd name="T54" fmla="*/ 3095 w 3119"/>
                  <a:gd name="T55" fmla="*/ 24 h 1788"/>
                  <a:gd name="T56" fmla="*/ 3037 w 3119"/>
                  <a:gd name="T57" fmla="*/ 0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19" h="1788">
                    <a:moveTo>
                      <a:pt x="81" y="1764"/>
                    </a:moveTo>
                    <a:cubicBezTo>
                      <a:pt x="65" y="1764"/>
                      <a:pt x="51" y="1757"/>
                      <a:pt x="41" y="1747"/>
                    </a:cubicBezTo>
                    <a:cubicBezTo>
                      <a:pt x="30" y="1737"/>
                      <a:pt x="24" y="1722"/>
                      <a:pt x="24" y="1706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66"/>
                      <a:pt x="30" y="51"/>
                      <a:pt x="41" y="41"/>
                    </a:cubicBezTo>
                    <a:cubicBezTo>
                      <a:pt x="51" y="30"/>
                      <a:pt x="65" y="24"/>
                      <a:pt x="81" y="24"/>
                    </a:cubicBezTo>
                    <a:cubicBezTo>
                      <a:pt x="3037" y="24"/>
                      <a:pt x="3037" y="24"/>
                      <a:pt x="3037" y="24"/>
                    </a:cubicBezTo>
                    <a:cubicBezTo>
                      <a:pt x="3053" y="24"/>
                      <a:pt x="3068" y="30"/>
                      <a:pt x="3078" y="41"/>
                    </a:cubicBezTo>
                    <a:cubicBezTo>
                      <a:pt x="3089" y="51"/>
                      <a:pt x="3095" y="66"/>
                      <a:pt x="3095" y="81"/>
                    </a:cubicBezTo>
                    <a:cubicBezTo>
                      <a:pt x="3095" y="1706"/>
                      <a:pt x="3095" y="1706"/>
                      <a:pt x="3095" y="1706"/>
                    </a:cubicBezTo>
                    <a:cubicBezTo>
                      <a:pt x="3095" y="1722"/>
                      <a:pt x="3089" y="1737"/>
                      <a:pt x="3078" y="1747"/>
                    </a:cubicBezTo>
                    <a:cubicBezTo>
                      <a:pt x="3068" y="1757"/>
                      <a:pt x="3053" y="1764"/>
                      <a:pt x="3037" y="1764"/>
                    </a:cubicBezTo>
                    <a:cubicBezTo>
                      <a:pt x="3037" y="1764"/>
                      <a:pt x="3037" y="1764"/>
                      <a:pt x="3037" y="1764"/>
                    </a:cubicBezTo>
                    <a:cubicBezTo>
                      <a:pt x="81" y="1764"/>
                      <a:pt x="81" y="1764"/>
                      <a:pt x="81" y="1764"/>
                    </a:cubicBezTo>
                    <a:moveTo>
                      <a:pt x="3037" y="0"/>
                    </a:moveTo>
                    <a:cubicBezTo>
                      <a:pt x="3037" y="0"/>
                      <a:pt x="3037" y="0"/>
                      <a:pt x="3037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38" y="9"/>
                      <a:pt x="24" y="24"/>
                    </a:cubicBezTo>
                    <a:cubicBezTo>
                      <a:pt x="9" y="39"/>
                      <a:pt x="0" y="59"/>
                      <a:pt x="0" y="81"/>
                    </a:cubicBezTo>
                    <a:cubicBezTo>
                      <a:pt x="0" y="1706"/>
                      <a:pt x="0" y="1706"/>
                      <a:pt x="0" y="1706"/>
                    </a:cubicBezTo>
                    <a:cubicBezTo>
                      <a:pt x="0" y="1729"/>
                      <a:pt x="9" y="1749"/>
                      <a:pt x="24" y="1764"/>
                    </a:cubicBezTo>
                    <a:cubicBezTo>
                      <a:pt x="38" y="1779"/>
                      <a:pt x="59" y="1788"/>
                      <a:pt x="81" y="1788"/>
                    </a:cubicBezTo>
                    <a:cubicBezTo>
                      <a:pt x="81" y="1788"/>
                      <a:pt x="81" y="1788"/>
                      <a:pt x="81" y="1788"/>
                    </a:cubicBezTo>
                    <a:cubicBezTo>
                      <a:pt x="3037" y="1788"/>
                      <a:pt x="3037" y="1788"/>
                      <a:pt x="3037" y="1788"/>
                    </a:cubicBezTo>
                    <a:cubicBezTo>
                      <a:pt x="3060" y="1788"/>
                      <a:pt x="3080" y="1779"/>
                      <a:pt x="3095" y="1764"/>
                    </a:cubicBezTo>
                    <a:cubicBezTo>
                      <a:pt x="3110" y="1749"/>
                      <a:pt x="3119" y="1729"/>
                      <a:pt x="3119" y="1706"/>
                    </a:cubicBezTo>
                    <a:cubicBezTo>
                      <a:pt x="3119" y="81"/>
                      <a:pt x="3119" y="81"/>
                      <a:pt x="3119" y="81"/>
                    </a:cubicBezTo>
                    <a:cubicBezTo>
                      <a:pt x="3119" y="59"/>
                      <a:pt x="3110" y="39"/>
                      <a:pt x="3095" y="24"/>
                    </a:cubicBezTo>
                    <a:cubicBezTo>
                      <a:pt x="3080" y="9"/>
                      <a:pt x="3060" y="0"/>
                      <a:pt x="3037" y="0"/>
                    </a:cubicBezTo>
                  </a:path>
                </a:pathLst>
              </a:custGeom>
              <a:solidFill>
                <a:srgbClr val="F6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18"/>
              <p:cNvSpPr>
                <a:spLocks/>
              </p:cNvSpPr>
              <p:nvPr/>
            </p:nvSpPr>
            <p:spPr bwMode="auto">
              <a:xfrm>
                <a:off x="1423" y="1431"/>
                <a:ext cx="526" cy="163"/>
              </a:xfrm>
              <a:custGeom>
                <a:avLst/>
                <a:gdLst>
                  <a:gd name="T0" fmla="*/ 520 w 547"/>
                  <a:gd name="T1" fmla="*/ 170 h 170"/>
                  <a:gd name="T2" fmla="*/ 27 w 547"/>
                  <a:gd name="T3" fmla="*/ 170 h 170"/>
                  <a:gd name="T4" fmla="*/ 0 w 547"/>
                  <a:gd name="T5" fmla="*/ 143 h 170"/>
                  <a:gd name="T6" fmla="*/ 0 w 547"/>
                  <a:gd name="T7" fmla="*/ 27 h 170"/>
                  <a:gd name="T8" fmla="*/ 27 w 547"/>
                  <a:gd name="T9" fmla="*/ 0 h 170"/>
                  <a:gd name="T10" fmla="*/ 520 w 547"/>
                  <a:gd name="T11" fmla="*/ 0 h 170"/>
                  <a:gd name="T12" fmla="*/ 547 w 547"/>
                  <a:gd name="T13" fmla="*/ 27 h 170"/>
                  <a:gd name="T14" fmla="*/ 547 w 547"/>
                  <a:gd name="T15" fmla="*/ 143 h 170"/>
                  <a:gd name="T16" fmla="*/ 520 w 547"/>
                  <a:gd name="T17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7" h="170">
                    <a:moveTo>
                      <a:pt x="520" y="170"/>
                    </a:moveTo>
                    <a:cubicBezTo>
                      <a:pt x="27" y="170"/>
                      <a:pt x="27" y="170"/>
                      <a:pt x="27" y="170"/>
                    </a:cubicBezTo>
                    <a:cubicBezTo>
                      <a:pt x="12" y="170"/>
                      <a:pt x="0" y="158"/>
                      <a:pt x="0" y="14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520" y="0"/>
                      <a:pt x="520" y="0"/>
                      <a:pt x="520" y="0"/>
                    </a:cubicBezTo>
                    <a:cubicBezTo>
                      <a:pt x="535" y="0"/>
                      <a:pt x="547" y="12"/>
                      <a:pt x="547" y="27"/>
                    </a:cubicBezTo>
                    <a:cubicBezTo>
                      <a:pt x="547" y="143"/>
                      <a:pt x="547" y="143"/>
                      <a:pt x="547" y="143"/>
                    </a:cubicBezTo>
                    <a:cubicBezTo>
                      <a:pt x="547" y="158"/>
                      <a:pt x="535" y="170"/>
                      <a:pt x="520" y="170"/>
                    </a:cubicBezTo>
                    <a:close/>
                  </a:path>
                </a:pathLst>
              </a:cu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Rectangle 19"/>
              <p:cNvSpPr>
                <a:spLocks noChangeArrowheads="1"/>
              </p:cNvSpPr>
              <p:nvPr/>
            </p:nvSpPr>
            <p:spPr bwMode="auto">
              <a:xfrm>
                <a:off x="1550" y="1490"/>
                <a:ext cx="254" cy="25"/>
              </a:xfrm>
              <a:prstGeom prst="rect">
                <a:avLst/>
              </a:pr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20"/>
              <p:cNvSpPr>
                <a:spLocks/>
              </p:cNvSpPr>
              <p:nvPr/>
            </p:nvSpPr>
            <p:spPr bwMode="auto">
              <a:xfrm>
                <a:off x="928" y="1474"/>
                <a:ext cx="242" cy="49"/>
              </a:xfrm>
              <a:custGeom>
                <a:avLst/>
                <a:gdLst>
                  <a:gd name="T0" fmla="*/ 227 w 251"/>
                  <a:gd name="T1" fmla="*/ 0 h 51"/>
                  <a:gd name="T2" fmla="*/ 24 w 251"/>
                  <a:gd name="T3" fmla="*/ 0 h 51"/>
                  <a:gd name="T4" fmla="*/ 0 w 251"/>
                  <a:gd name="T5" fmla="*/ 24 h 51"/>
                  <a:gd name="T6" fmla="*/ 0 w 251"/>
                  <a:gd name="T7" fmla="*/ 27 h 51"/>
                  <a:gd name="T8" fmla="*/ 24 w 251"/>
                  <a:gd name="T9" fmla="*/ 51 h 51"/>
                  <a:gd name="T10" fmla="*/ 227 w 251"/>
                  <a:gd name="T11" fmla="*/ 51 h 51"/>
                  <a:gd name="T12" fmla="*/ 251 w 251"/>
                  <a:gd name="T13" fmla="*/ 27 h 51"/>
                  <a:gd name="T14" fmla="*/ 251 w 251"/>
                  <a:gd name="T15" fmla="*/ 24 h 51"/>
                  <a:gd name="T16" fmla="*/ 227 w 25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1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1" y="41"/>
                      <a:pt x="251" y="27"/>
                    </a:cubicBezTo>
                    <a:cubicBezTo>
                      <a:pt x="251" y="24"/>
                      <a:pt x="251" y="24"/>
                      <a:pt x="251" y="24"/>
                    </a:cubicBezTo>
                    <a:cubicBezTo>
                      <a:pt x="251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21"/>
              <p:cNvSpPr>
                <a:spLocks/>
              </p:cNvSpPr>
              <p:nvPr/>
            </p:nvSpPr>
            <p:spPr bwMode="auto">
              <a:xfrm>
                <a:off x="2154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0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39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39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22"/>
              <p:cNvSpPr>
                <a:spLocks/>
              </p:cNvSpPr>
              <p:nvPr/>
            </p:nvSpPr>
            <p:spPr bwMode="auto">
              <a:xfrm>
                <a:off x="2612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23"/>
              <p:cNvSpPr>
                <a:spLocks/>
              </p:cNvSpPr>
              <p:nvPr/>
            </p:nvSpPr>
            <p:spPr bwMode="auto">
              <a:xfrm>
                <a:off x="3070" y="1474"/>
                <a:ext cx="241" cy="49"/>
              </a:xfrm>
              <a:custGeom>
                <a:avLst/>
                <a:gdLst>
                  <a:gd name="T0" fmla="*/ 227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7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7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32" name="组合 331"/>
            <p:cNvGrpSpPr/>
            <p:nvPr/>
          </p:nvGrpSpPr>
          <p:grpSpPr>
            <a:xfrm>
              <a:off x="3151345" y="3390904"/>
              <a:ext cx="3824874" cy="1851656"/>
              <a:chOff x="7824351" y="3116333"/>
              <a:chExt cx="1714503" cy="830006"/>
            </a:xfrm>
          </p:grpSpPr>
          <p:grpSp>
            <p:nvGrpSpPr>
              <p:cNvPr id="333" name="组合 332"/>
              <p:cNvGrpSpPr/>
              <p:nvPr/>
            </p:nvGrpSpPr>
            <p:grpSpPr>
              <a:xfrm>
                <a:off x="7824351" y="3116333"/>
                <a:ext cx="1659023" cy="685771"/>
                <a:chOff x="7824355" y="3116331"/>
                <a:chExt cx="2155352" cy="890932"/>
              </a:xfrm>
            </p:grpSpPr>
            <p:sp>
              <p:nvSpPr>
                <p:cNvPr id="339" name="六边形 338"/>
                <p:cNvSpPr/>
                <p:nvPr/>
              </p:nvSpPr>
              <p:spPr>
                <a:xfrm>
                  <a:off x="7824355" y="3116332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0" name="六边形 339"/>
                <p:cNvSpPr/>
                <p:nvPr/>
              </p:nvSpPr>
              <p:spPr>
                <a:xfrm>
                  <a:off x="8242600" y="3350708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1" name="六边形 340"/>
                <p:cNvSpPr/>
                <p:nvPr/>
              </p:nvSpPr>
              <p:spPr>
                <a:xfrm>
                  <a:off x="8652142" y="3116331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2" name="六边形 341"/>
                <p:cNvSpPr/>
                <p:nvPr/>
              </p:nvSpPr>
              <p:spPr>
                <a:xfrm>
                  <a:off x="7833058" y="3593491"/>
                  <a:ext cx="479976" cy="413772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3" name="六边形 342"/>
                <p:cNvSpPr/>
                <p:nvPr/>
              </p:nvSpPr>
              <p:spPr>
                <a:xfrm>
                  <a:off x="9075532" y="3325133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4" name="六边形 343"/>
                <p:cNvSpPr/>
                <p:nvPr/>
              </p:nvSpPr>
              <p:spPr>
                <a:xfrm>
                  <a:off x="9499730" y="3117986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  <p:grpSp>
            <p:nvGrpSpPr>
              <p:cNvPr id="334" name="组合 333"/>
              <p:cNvGrpSpPr/>
              <p:nvPr/>
            </p:nvGrpSpPr>
            <p:grpSpPr>
              <a:xfrm>
                <a:off x="7831052" y="3636868"/>
                <a:ext cx="1707802" cy="309471"/>
                <a:chOff x="4831017" y="3636868"/>
                <a:chExt cx="1208170" cy="309471"/>
              </a:xfrm>
            </p:grpSpPr>
            <p:sp>
              <p:nvSpPr>
                <p:cNvPr id="335" name="圆角矩形 13"/>
                <p:cNvSpPr/>
                <p:nvPr/>
              </p:nvSpPr>
              <p:spPr>
                <a:xfrm flipV="1">
                  <a:off x="5398651" y="3636868"/>
                  <a:ext cx="59652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6" name="圆角矩形 13"/>
                <p:cNvSpPr/>
                <p:nvPr/>
              </p:nvSpPr>
              <p:spPr>
                <a:xfrm flipV="1">
                  <a:off x="5398651" y="3718763"/>
                  <a:ext cx="41874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7" name="圆角矩形 13"/>
                <p:cNvSpPr/>
                <p:nvPr/>
              </p:nvSpPr>
              <p:spPr>
                <a:xfrm flipV="1">
                  <a:off x="5398651" y="3805806"/>
                  <a:ext cx="502087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8" name="圆角矩形 13"/>
                <p:cNvSpPr/>
                <p:nvPr/>
              </p:nvSpPr>
              <p:spPr>
                <a:xfrm flipV="1">
                  <a:off x="4831017" y="3878980"/>
                  <a:ext cx="1208170" cy="6735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323" y="4046"/>
            <a:ext cx="10825164" cy="10133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332"/>
            <a:r>
              <a:rPr lang="zh-CN" altLang="en-US" sz="2800" b="1"/>
              <a:t>快速设计页面  </a:t>
            </a:r>
            <a:r>
              <a:rPr lang="en-US" altLang="zh-CN" sz="2800" b="1"/>
              <a:t>Quick design slides</a:t>
            </a:r>
            <a:endParaRPr lang="zh-CN" altLang="en-US" sz="2800" b="1" dirty="0"/>
          </a:p>
        </p:txBody>
      </p:sp>
      <p:grpSp>
        <p:nvGrpSpPr>
          <p:cNvPr id="347" name="组合 346"/>
          <p:cNvGrpSpPr/>
          <p:nvPr/>
        </p:nvGrpSpPr>
        <p:grpSpPr>
          <a:xfrm>
            <a:off x="1030616" y="1784762"/>
            <a:ext cx="2700136" cy="4206855"/>
            <a:chOff x="7048982" y="1370076"/>
            <a:chExt cx="3522380" cy="5487924"/>
          </a:xfrm>
        </p:grpSpPr>
        <p:sp>
          <p:nvSpPr>
            <p:cNvPr id="92" name="矩形 91"/>
            <p:cNvSpPr/>
            <p:nvPr/>
          </p:nvSpPr>
          <p:spPr>
            <a:xfrm>
              <a:off x="7048982" y="1370076"/>
              <a:ext cx="3522380" cy="5487924"/>
            </a:xfrm>
            <a:prstGeom prst="rect">
              <a:avLst/>
            </a:prstGeom>
            <a:gradFill>
              <a:gsLst>
                <a:gs pos="69900">
                  <a:srgbClr val="FFFFFF"/>
                </a:gs>
                <a:gs pos="97297">
                  <a:srgbClr val="FFFFFF"/>
                </a:gs>
                <a:gs pos="0">
                  <a:srgbClr val="FFFFFF"/>
                </a:gs>
              </a:gsLst>
              <a:lin ang="5400000" scaled="1"/>
            </a:gra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377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7048982" y="1370076"/>
              <a:ext cx="3522380" cy="264357"/>
            </a:xfrm>
            <a:prstGeom prst="rect">
              <a:avLst/>
            </a:prstGeom>
            <a:solidFill>
              <a:srgbClr val="CE4C4B"/>
            </a:soli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377">
                <a:defRPr/>
              </a:pPr>
              <a:r>
                <a:rPr lang="zh-CN" altLang="en-US" sz="1000" kern="0">
                  <a:solidFill>
                    <a:srgbClr val="FFFFFF"/>
                  </a:solidFill>
                  <a:latin typeface="Arial"/>
                  <a:ea typeface="微软雅黑"/>
                </a:rPr>
                <a:t>图示库</a:t>
              </a:r>
              <a:r>
                <a:rPr lang="en-US" altLang="zh-CN" sz="1000" kern="0">
                  <a:solidFill>
                    <a:srgbClr val="FFFFFF"/>
                  </a:solidFill>
                  <a:latin typeface="Arial"/>
                  <a:ea typeface="微软雅黑"/>
                </a:rPr>
                <a:t>/Diagram Library</a:t>
              </a:r>
              <a:endParaRPr lang="zh-CN" altLang="en-US" sz="1000" kern="0" dirty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7131365" y="1765273"/>
              <a:ext cx="217418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174" name="乘号 173"/>
            <p:cNvSpPr/>
            <p:nvPr/>
          </p:nvSpPr>
          <p:spPr>
            <a:xfrm>
              <a:off x="10349229" y="1412945"/>
              <a:ext cx="178618" cy="178618"/>
            </a:xfrm>
            <a:prstGeom prst="mathMultiply">
              <a:avLst>
                <a:gd name="adj1" fmla="val 13304"/>
              </a:avLst>
            </a:prstGeom>
            <a:solidFill>
              <a:srgbClr val="CE4C4B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75" name="push-pin-pointing-down_8930"/>
            <p:cNvSpPr>
              <a:spLocks noChangeAspect="1"/>
            </p:cNvSpPr>
            <p:nvPr/>
          </p:nvSpPr>
          <p:spPr bwMode="auto">
            <a:xfrm>
              <a:off x="10083016" y="1432660"/>
              <a:ext cx="138120" cy="137471"/>
            </a:xfrm>
            <a:prstGeom prst="ellipse">
              <a:avLst/>
            </a:prstGeom>
            <a:noFill/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>
                <a:defRPr/>
              </a:pPr>
              <a:r>
                <a:rPr lang="en-US" altLang="zh-CN" sz="1400" b="1" dirty="0">
                  <a:solidFill>
                    <a:srgbClr val="CE4C4B">
                      <a:lumMod val="20000"/>
                      <a:lumOff val="80000"/>
                    </a:srgbClr>
                  </a:solidFill>
                  <a:latin typeface="Arial"/>
                  <a:ea typeface="微软雅黑"/>
                </a:rPr>
                <a:t>?</a:t>
              </a:r>
              <a:endParaRPr lang="zh-CN" altLang="en-US" sz="1400" b="1" dirty="0">
                <a:solidFill>
                  <a:srgbClr val="CE4C4B">
                    <a:lumMod val="20000"/>
                    <a:lumOff val="80000"/>
                  </a:srgbClr>
                </a:solidFill>
                <a:latin typeface="Arial"/>
                <a:ea typeface="微软雅黑"/>
              </a:endParaRPr>
            </a:p>
          </p:txBody>
        </p:sp>
        <p:cxnSp>
          <p:nvCxnSpPr>
            <p:cNvPr id="176" name="直接连接符 175"/>
            <p:cNvCxnSpPr>
              <a:cxnSpLocks/>
            </p:cNvCxnSpPr>
            <p:nvPr/>
          </p:nvCxnSpPr>
          <p:spPr>
            <a:xfrm>
              <a:off x="10292097" y="1439552"/>
              <a:ext cx="0" cy="130579"/>
            </a:xfrm>
            <a:prstGeom prst="line">
              <a:avLst/>
            </a:prstGeom>
            <a:noFill/>
            <a:ln w="6350" cap="flat" cmpd="sng" algn="ctr">
              <a:solidFill>
                <a:srgbClr val="CE4C4B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96" name="矩形 95"/>
            <p:cNvSpPr/>
            <p:nvPr/>
          </p:nvSpPr>
          <p:spPr>
            <a:xfrm>
              <a:off x="712948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9523961" y="1768180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7129482" y="3589063"/>
              <a:ext cx="1624839" cy="1005453"/>
              <a:chOff x="7528661" y="1052292"/>
              <a:chExt cx="2227549" cy="1378411"/>
            </a:xfrm>
          </p:grpSpPr>
          <p:sp>
            <p:nvSpPr>
              <p:cNvPr id="163" name="矩形: 圆角 3"/>
              <p:cNvSpPr/>
              <p:nvPr/>
            </p:nvSpPr>
            <p:spPr>
              <a:xfrm>
                <a:off x="7528661" y="1052292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cxnSp>
            <p:nvCxnSpPr>
              <p:cNvPr id="164" name="连接符: 肘形 32"/>
              <p:cNvCxnSpPr>
                <a:stCxn id="169" idx="1"/>
                <a:endCxn id="170" idx="0"/>
              </p:cNvCxnSpPr>
              <p:nvPr/>
            </p:nvCxnSpPr>
            <p:spPr>
              <a:xfrm rot="10800000" flipV="1">
                <a:off x="7949108" y="1465564"/>
                <a:ext cx="285975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5" name="连接符: 肘形 34"/>
              <p:cNvCxnSpPr>
                <a:stCxn id="169" idx="3"/>
                <a:endCxn id="173" idx="0"/>
              </p:cNvCxnSpPr>
              <p:nvPr/>
            </p:nvCxnSpPr>
            <p:spPr>
              <a:xfrm>
                <a:off x="9135072" y="1465564"/>
                <a:ext cx="225522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66" name="组合 165"/>
              <p:cNvGrpSpPr/>
              <p:nvPr/>
            </p:nvGrpSpPr>
            <p:grpSpPr>
              <a:xfrm>
                <a:off x="7744084" y="1288932"/>
                <a:ext cx="1821532" cy="913228"/>
                <a:chOff x="7824355" y="1531238"/>
                <a:chExt cx="1714500" cy="859568"/>
              </a:xfrm>
            </p:grpSpPr>
            <p:grpSp>
              <p:nvGrpSpPr>
                <p:cNvPr id="167" name="组合 166"/>
                <p:cNvGrpSpPr/>
                <p:nvPr/>
              </p:nvGrpSpPr>
              <p:grpSpPr>
                <a:xfrm>
                  <a:off x="7824355" y="2004856"/>
                  <a:ext cx="1714500" cy="385950"/>
                  <a:chOff x="7824355" y="1863749"/>
                  <a:chExt cx="1568912" cy="353177"/>
                </a:xfrm>
              </p:grpSpPr>
              <p:sp>
                <p:nvSpPr>
                  <p:cNvPr id="170" name="椭圆 23"/>
                  <p:cNvSpPr/>
                  <p:nvPr/>
                </p:nvSpPr>
                <p:spPr>
                  <a:xfrm>
                    <a:off x="782435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1" name="椭圆 24"/>
                  <p:cNvSpPr/>
                  <p:nvPr/>
                </p:nvSpPr>
                <p:spPr>
                  <a:xfrm>
                    <a:off x="822960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2" name="椭圆 25"/>
                  <p:cNvSpPr/>
                  <p:nvPr/>
                </p:nvSpPr>
                <p:spPr>
                  <a:xfrm>
                    <a:off x="863484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3" name="椭圆 26"/>
                  <p:cNvSpPr/>
                  <p:nvPr/>
                </p:nvSpPr>
                <p:spPr>
                  <a:xfrm>
                    <a:off x="904009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cxnSp>
              <p:nvCxnSpPr>
                <p:cNvPr id="168" name="连接符: 肘形 36"/>
                <p:cNvCxnSpPr>
                  <a:stCxn id="172" idx="0"/>
                  <a:endCxn id="171" idx="0"/>
                </p:cNvCxnSpPr>
                <p:nvPr/>
              </p:nvCxnSpPr>
              <p:spPr>
                <a:xfrm rot="16200000" flipV="1">
                  <a:off x="8681605" y="1783431"/>
                  <a:ext cx="12700" cy="442850"/>
                </a:xfrm>
                <a:prstGeom prst="bentConnector3">
                  <a:avLst>
                    <a:gd name="adj1" fmla="val 1554551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solidFill>
                    <a:srgbClr val="867D98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69" name="圆角矩形 13"/>
                <p:cNvSpPr/>
                <p:nvPr/>
              </p:nvSpPr>
              <p:spPr>
                <a:xfrm flipV="1">
                  <a:off x="8286501" y="1531238"/>
                  <a:ext cx="847108" cy="33250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</p:grpSp>
        <p:grpSp>
          <p:nvGrpSpPr>
            <p:cNvPr id="101" name="组合 100"/>
            <p:cNvGrpSpPr/>
            <p:nvPr/>
          </p:nvGrpSpPr>
          <p:grpSpPr>
            <a:xfrm>
              <a:off x="8813093" y="2497554"/>
              <a:ext cx="1624839" cy="1005453"/>
              <a:chOff x="10080565" y="1070123"/>
              <a:chExt cx="2227549" cy="1378411"/>
            </a:xfrm>
          </p:grpSpPr>
          <p:sp>
            <p:nvSpPr>
              <p:cNvPr id="141" name="矩形: 圆角 214"/>
              <p:cNvSpPr/>
              <p:nvPr/>
            </p:nvSpPr>
            <p:spPr>
              <a:xfrm>
                <a:off x="10080565" y="1070123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42" name="组合 141"/>
              <p:cNvGrpSpPr/>
              <p:nvPr/>
            </p:nvGrpSpPr>
            <p:grpSpPr>
              <a:xfrm>
                <a:off x="10260890" y="1313367"/>
                <a:ext cx="1856770" cy="854413"/>
                <a:chOff x="5398496" y="1554238"/>
                <a:chExt cx="1747668" cy="804209"/>
              </a:xfrm>
              <a:solidFill>
                <a:srgbClr val="867D98">
                  <a:lumMod val="20000"/>
                  <a:lumOff val="80000"/>
                </a:srgbClr>
              </a:solidFill>
            </p:grpSpPr>
            <p:grpSp>
              <p:nvGrpSpPr>
                <p:cNvPr id="143" name="组合 142"/>
                <p:cNvGrpSpPr/>
                <p:nvPr/>
              </p:nvGrpSpPr>
              <p:grpSpPr>
                <a:xfrm>
                  <a:off x="5398652" y="1568615"/>
                  <a:ext cx="893792" cy="789832"/>
                  <a:chOff x="5398652" y="1568615"/>
                  <a:chExt cx="1147620" cy="789832"/>
                </a:xfrm>
                <a:grpFill/>
              </p:grpSpPr>
              <p:sp>
                <p:nvSpPr>
                  <p:cNvPr id="158" name="圆角矩形 13"/>
                  <p:cNvSpPr/>
                  <p:nvPr/>
                </p:nvSpPr>
                <p:spPr>
                  <a:xfrm>
                    <a:off x="5398652" y="2030991"/>
                    <a:ext cx="1146276" cy="327456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9" name="圆角矩形 13"/>
                  <p:cNvSpPr/>
                  <p:nvPr/>
                </p:nvSpPr>
                <p:spPr>
                  <a:xfrm>
                    <a:off x="5398652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0" name="圆角矩形 13"/>
                  <p:cNvSpPr/>
                  <p:nvPr/>
                </p:nvSpPr>
                <p:spPr>
                  <a:xfrm>
                    <a:off x="5699988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1" name="圆角矩形 13"/>
                  <p:cNvSpPr/>
                  <p:nvPr/>
                </p:nvSpPr>
                <p:spPr>
                  <a:xfrm>
                    <a:off x="6001324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2" name="圆角矩形 13"/>
                  <p:cNvSpPr/>
                  <p:nvPr/>
                </p:nvSpPr>
                <p:spPr>
                  <a:xfrm>
                    <a:off x="6302660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44" name="组合 143"/>
                <p:cNvGrpSpPr/>
                <p:nvPr/>
              </p:nvGrpSpPr>
              <p:grpSpPr>
                <a:xfrm>
                  <a:off x="6381318" y="2055683"/>
                  <a:ext cx="764844" cy="302764"/>
                  <a:chOff x="5391220" y="3636866"/>
                  <a:chExt cx="603957" cy="302764"/>
                </a:xfrm>
                <a:grpFill/>
              </p:grpSpPr>
              <p:sp>
                <p:nvSpPr>
                  <p:cNvPr id="154" name="圆角矩形 13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5" name="圆角矩形 13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6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7" name="圆角矩形 13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45" name="组合 144"/>
                <p:cNvGrpSpPr/>
                <p:nvPr/>
              </p:nvGrpSpPr>
              <p:grpSpPr>
                <a:xfrm>
                  <a:off x="5398496" y="1554238"/>
                  <a:ext cx="1747668" cy="306061"/>
                  <a:chOff x="4615136" y="3636866"/>
                  <a:chExt cx="1380041" cy="306061"/>
                </a:xfrm>
                <a:grpFill/>
              </p:grpSpPr>
              <p:sp>
                <p:nvSpPr>
                  <p:cNvPr id="146" name="圆角矩形 13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7" name="圆角矩形 13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8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9" name="圆角矩形 13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0" name="圆角矩形 13"/>
                  <p:cNvSpPr/>
                  <p:nvPr/>
                </p:nvSpPr>
                <p:spPr>
                  <a:xfrm flipV="1">
                    <a:off x="461513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1" name="圆角矩形 13"/>
                  <p:cNvSpPr/>
                  <p:nvPr/>
                </p:nvSpPr>
                <p:spPr>
                  <a:xfrm flipV="1">
                    <a:off x="4800193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2" name="圆角矩形 13"/>
                  <p:cNvSpPr/>
                  <p:nvPr/>
                </p:nvSpPr>
                <p:spPr>
                  <a:xfrm flipV="1">
                    <a:off x="4985250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3" name="圆角矩形 13"/>
                  <p:cNvSpPr/>
                  <p:nvPr/>
                </p:nvSpPr>
                <p:spPr>
                  <a:xfrm flipV="1">
                    <a:off x="517030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2" name="组合 101"/>
            <p:cNvGrpSpPr/>
            <p:nvPr/>
          </p:nvGrpSpPr>
          <p:grpSpPr>
            <a:xfrm>
              <a:off x="8813093" y="3591398"/>
              <a:ext cx="1624839" cy="1005453"/>
              <a:chOff x="10080565" y="-604150"/>
              <a:chExt cx="2227549" cy="1378411"/>
            </a:xfrm>
          </p:grpSpPr>
          <p:sp>
            <p:nvSpPr>
              <p:cNvPr id="127" name="矩形: 圆角 222"/>
              <p:cNvSpPr/>
              <p:nvPr/>
            </p:nvSpPr>
            <p:spPr>
              <a:xfrm>
                <a:off x="10080565" y="-60415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28575" cap="flat" cmpd="sng" algn="ctr">
                <a:solidFill>
                  <a:srgbClr val="CC4A4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28" name="组合 127"/>
              <p:cNvGrpSpPr/>
              <p:nvPr/>
            </p:nvGrpSpPr>
            <p:grpSpPr>
              <a:xfrm>
                <a:off x="10269164" y="-345778"/>
                <a:ext cx="1821535" cy="881821"/>
                <a:chOff x="7824351" y="3116333"/>
                <a:chExt cx="1714503" cy="830006"/>
              </a:xfrm>
            </p:grpSpPr>
            <p:grpSp>
              <p:nvGrpSpPr>
                <p:cNvPr id="129" name="组合 128"/>
                <p:cNvGrpSpPr/>
                <p:nvPr/>
              </p:nvGrpSpPr>
              <p:grpSpPr>
                <a:xfrm>
                  <a:off x="7824351" y="3116333"/>
                  <a:ext cx="1659023" cy="685771"/>
                  <a:chOff x="7824355" y="3116331"/>
                  <a:chExt cx="2155352" cy="890932"/>
                </a:xfrm>
              </p:grpSpPr>
              <p:sp>
                <p:nvSpPr>
                  <p:cNvPr id="135" name="六边形 134"/>
                  <p:cNvSpPr/>
                  <p:nvPr/>
                </p:nvSpPr>
                <p:spPr>
                  <a:xfrm>
                    <a:off x="7824355" y="3116332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6" name="六边形 135"/>
                  <p:cNvSpPr/>
                  <p:nvPr/>
                </p:nvSpPr>
                <p:spPr>
                  <a:xfrm>
                    <a:off x="8242600" y="3350708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7" name="六边形 136"/>
                  <p:cNvSpPr/>
                  <p:nvPr/>
                </p:nvSpPr>
                <p:spPr>
                  <a:xfrm>
                    <a:off x="8652142" y="3116331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8" name="六边形 137"/>
                  <p:cNvSpPr/>
                  <p:nvPr/>
                </p:nvSpPr>
                <p:spPr>
                  <a:xfrm>
                    <a:off x="7833058" y="3593491"/>
                    <a:ext cx="479976" cy="413772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9" name="六边形 138"/>
                  <p:cNvSpPr/>
                  <p:nvPr/>
                </p:nvSpPr>
                <p:spPr>
                  <a:xfrm>
                    <a:off x="9075532" y="3325133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0" name="六边形 139"/>
                  <p:cNvSpPr/>
                  <p:nvPr/>
                </p:nvSpPr>
                <p:spPr>
                  <a:xfrm>
                    <a:off x="9499730" y="3117986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30" name="组合 129"/>
                <p:cNvGrpSpPr/>
                <p:nvPr/>
              </p:nvGrpSpPr>
              <p:grpSpPr>
                <a:xfrm>
                  <a:off x="7831052" y="3636868"/>
                  <a:ext cx="1707802" cy="309471"/>
                  <a:chOff x="4831017" y="3636868"/>
                  <a:chExt cx="1208170" cy="309471"/>
                </a:xfrm>
              </p:grpSpPr>
              <p:sp>
                <p:nvSpPr>
                  <p:cNvPr id="131" name="圆角矩形 13"/>
                  <p:cNvSpPr/>
                  <p:nvPr/>
                </p:nvSpPr>
                <p:spPr>
                  <a:xfrm flipV="1">
                    <a:off x="5398651" y="3636868"/>
                    <a:ext cx="59652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2" name="圆角矩形 13"/>
                  <p:cNvSpPr/>
                  <p:nvPr/>
                </p:nvSpPr>
                <p:spPr>
                  <a:xfrm flipV="1">
                    <a:off x="5398651" y="3718763"/>
                    <a:ext cx="41874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3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4" name="圆角矩形 13"/>
                  <p:cNvSpPr/>
                  <p:nvPr/>
                </p:nvSpPr>
                <p:spPr>
                  <a:xfrm flipV="1">
                    <a:off x="4831017" y="3878980"/>
                    <a:ext cx="1208170" cy="6735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3" name="组合 102"/>
            <p:cNvGrpSpPr/>
            <p:nvPr/>
          </p:nvGrpSpPr>
          <p:grpSpPr>
            <a:xfrm>
              <a:off x="7129482" y="2500590"/>
              <a:ext cx="1624839" cy="1005453"/>
              <a:chOff x="7528661" y="-621980"/>
              <a:chExt cx="2227549" cy="1378411"/>
            </a:xfrm>
          </p:grpSpPr>
          <p:sp>
            <p:nvSpPr>
              <p:cNvPr id="104" name="矩形: 圆角 220"/>
              <p:cNvSpPr/>
              <p:nvPr/>
            </p:nvSpPr>
            <p:spPr>
              <a:xfrm>
                <a:off x="7528661" y="-62198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7559212" y="-568070"/>
                <a:ext cx="2165599" cy="1169924"/>
                <a:chOff x="2857500" y="4505325"/>
                <a:chExt cx="2038350" cy="1101180"/>
              </a:xfrm>
            </p:grpSpPr>
            <p:sp>
              <p:nvSpPr>
                <p:cNvPr id="106" name="圆角矩形 13"/>
                <p:cNvSpPr/>
                <p:nvPr/>
              </p:nvSpPr>
              <p:spPr>
                <a:xfrm>
                  <a:off x="2857500" y="4505325"/>
                  <a:ext cx="2038350" cy="68321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107" name="圆角矩形 13"/>
                <p:cNvSpPr/>
                <p:nvPr/>
              </p:nvSpPr>
              <p:spPr>
                <a:xfrm>
                  <a:off x="3438526" y="4690020"/>
                  <a:ext cx="872738" cy="167730"/>
                </a:xfrm>
                <a:prstGeom prst="roundRect">
                  <a:avLst>
                    <a:gd name="adj" fmla="val 22611"/>
                  </a:avLst>
                </a:prstGeom>
                <a:solidFill>
                  <a:srgbClr val="FFFFFF"/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grpSp>
              <p:nvGrpSpPr>
                <p:cNvPr id="108" name="组合 107"/>
                <p:cNvGrpSpPr/>
                <p:nvPr/>
              </p:nvGrpSpPr>
              <p:grpSpPr>
                <a:xfrm>
                  <a:off x="3222240" y="4899570"/>
                  <a:ext cx="1305310" cy="161380"/>
                  <a:chOff x="3438526" y="4899570"/>
                  <a:chExt cx="872738" cy="161380"/>
                </a:xfrm>
              </p:grpSpPr>
              <p:sp>
                <p:nvSpPr>
                  <p:cNvPr id="125" name="圆角矩形 13"/>
                  <p:cNvSpPr/>
                  <p:nvPr/>
                </p:nvSpPr>
                <p:spPr>
                  <a:xfrm>
                    <a:off x="3438526" y="48995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26" name="圆角矩形 13"/>
                  <p:cNvSpPr/>
                  <p:nvPr/>
                </p:nvSpPr>
                <p:spPr>
                  <a:xfrm>
                    <a:off x="3438526" y="50011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09" name="组合 108"/>
                <p:cNvGrpSpPr/>
                <p:nvPr/>
              </p:nvGrpSpPr>
              <p:grpSpPr>
                <a:xfrm>
                  <a:off x="3076645" y="5303743"/>
                  <a:ext cx="1672005" cy="302762"/>
                  <a:chOff x="3076645" y="5303743"/>
                  <a:chExt cx="1803010" cy="302762"/>
                </a:xfrm>
              </p:grpSpPr>
              <p:grpSp>
                <p:nvGrpSpPr>
                  <p:cNvPr id="110" name="组合 109"/>
                  <p:cNvGrpSpPr/>
                  <p:nvPr/>
                </p:nvGrpSpPr>
                <p:grpSpPr>
                  <a:xfrm>
                    <a:off x="307664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21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2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3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4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  <p:grpSp>
                <p:nvGrpSpPr>
                  <p:cNvPr id="111" name="组合 110"/>
                  <p:cNvGrpSpPr/>
                  <p:nvPr/>
                </p:nvGrpSpPr>
                <p:grpSpPr>
                  <a:xfrm>
                    <a:off x="3733870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17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8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9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0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  <p:grpSp>
                <p:nvGrpSpPr>
                  <p:cNvPr id="112" name="组合 111"/>
                  <p:cNvGrpSpPr/>
                  <p:nvPr/>
                </p:nvGrpSpPr>
                <p:grpSpPr>
                  <a:xfrm>
                    <a:off x="439109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13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4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5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6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240" name="组合 239"/>
            <p:cNvGrpSpPr/>
            <p:nvPr/>
          </p:nvGrpSpPr>
          <p:grpSpPr>
            <a:xfrm>
              <a:off x="7132217" y="4676913"/>
              <a:ext cx="1623476" cy="1004546"/>
              <a:chOff x="4981478" y="4416941"/>
              <a:chExt cx="2227549" cy="1378411"/>
            </a:xfrm>
          </p:grpSpPr>
          <p:sp>
            <p:nvSpPr>
              <p:cNvPr id="241" name="矩形: 圆角 8"/>
              <p:cNvSpPr/>
              <p:nvPr/>
            </p:nvSpPr>
            <p:spPr>
              <a:xfrm>
                <a:off x="4981478" y="441694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42" name="组合 241"/>
              <p:cNvGrpSpPr/>
              <p:nvPr/>
            </p:nvGrpSpPr>
            <p:grpSpPr>
              <a:xfrm>
                <a:off x="5168481" y="4640406"/>
                <a:ext cx="1856603" cy="905125"/>
                <a:chOff x="5400091" y="4685784"/>
                <a:chExt cx="1747511" cy="851941"/>
              </a:xfrm>
            </p:grpSpPr>
            <p:sp>
              <p:nvSpPr>
                <p:cNvPr id="243" name="圆角矩形 13"/>
                <p:cNvSpPr/>
                <p:nvPr/>
              </p:nvSpPr>
              <p:spPr>
                <a:xfrm>
                  <a:off x="540009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4" name="圆角矩形 13"/>
                <p:cNvSpPr/>
                <p:nvPr/>
              </p:nvSpPr>
              <p:spPr>
                <a:xfrm>
                  <a:off x="6002766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5" name="圆角矩形 13"/>
                <p:cNvSpPr/>
                <p:nvPr/>
              </p:nvSpPr>
              <p:spPr>
                <a:xfrm>
                  <a:off x="660544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6" name="圆角矩形 245"/>
                <p:cNvSpPr/>
                <p:nvPr/>
              </p:nvSpPr>
              <p:spPr>
                <a:xfrm>
                  <a:off x="5400091" y="4685784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7" name="圆角矩形 13"/>
                <p:cNvSpPr/>
                <p:nvPr/>
              </p:nvSpPr>
              <p:spPr>
                <a:xfrm>
                  <a:off x="5400091" y="5385638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</p:grpSp>
        </p:grpSp>
        <p:grpSp>
          <p:nvGrpSpPr>
            <p:cNvPr id="248" name="组合 247"/>
            <p:cNvGrpSpPr/>
            <p:nvPr/>
          </p:nvGrpSpPr>
          <p:grpSpPr>
            <a:xfrm>
              <a:off x="8815062" y="5750806"/>
              <a:ext cx="1623476" cy="1004546"/>
              <a:chOff x="7528661" y="6101571"/>
              <a:chExt cx="2227549" cy="1378411"/>
            </a:xfrm>
          </p:grpSpPr>
          <p:sp>
            <p:nvSpPr>
              <p:cNvPr id="249" name="矩形: 圆角 225"/>
              <p:cNvSpPr/>
              <p:nvPr/>
            </p:nvSpPr>
            <p:spPr>
              <a:xfrm>
                <a:off x="7528661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50" name="组合 249"/>
              <p:cNvGrpSpPr/>
              <p:nvPr/>
            </p:nvGrpSpPr>
            <p:grpSpPr>
              <a:xfrm>
                <a:off x="7792039" y="6315774"/>
                <a:ext cx="1684789" cy="966521"/>
                <a:chOff x="5447603" y="4660900"/>
                <a:chExt cx="1585793" cy="909730"/>
              </a:xfrm>
            </p:grpSpPr>
            <p:grpSp>
              <p:nvGrpSpPr>
                <p:cNvPr id="251" name="组合 250"/>
                <p:cNvGrpSpPr/>
                <p:nvPr/>
              </p:nvGrpSpPr>
              <p:grpSpPr>
                <a:xfrm>
                  <a:off x="5447603" y="4660900"/>
                  <a:ext cx="1585793" cy="909730"/>
                  <a:chOff x="2974312" y="3143456"/>
                  <a:chExt cx="8280835" cy="5557881"/>
                </a:xfrm>
                <a:solidFill>
                  <a:srgbClr val="FFFFFF"/>
                </a:solidFill>
              </p:grpSpPr>
              <p:sp>
                <p:nvSpPr>
                  <p:cNvPr id="269" name="自由: 形状 487"/>
                  <p:cNvSpPr/>
                  <p:nvPr/>
                </p:nvSpPr>
                <p:spPr>
                  <a:xfrm>
                    <a:off x="7388104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0" name="自由: 形状 488"/>
                  <p:cNvSpPr/>
                  <p:nvPr/>
                </p:nvSpPr>
                <p:spPr>
                  <a:xfrm>
                    <a:off x="3020657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1" name="矩形: 圆角 489"/>
                  <p:cNvSpPr/>
                  <p:nvPr/>
                </p:nvSpPr>
                <p:spPr>
                  <a:xfrm>
                    <a:off x="2974312" y="3143456"/>
                    <a:ext cx="8280835" cy="2504969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2" name="组合 251"/>
                <p:cNvGrpSpPr/>
                <p:nvPr/>
              </p:nvGrpSpPr>
              <p:grpSpPr>
                <a:xfrm>
                  <a:off x="5873171" y="4752393"/>
                  <a:ext cx="743530" cy="743528"/>
                  <a:chOff x="5785244" y="4664463"/>
                  <a:chExt cx="919391" cy="919388"/>
                </a:xfrm>
              </p:grpSpPr>
              <p:sp>
                <p:nvSpPr>
                  <p:cNvPr id="265" name="自由: 形状 483"/>
                  <p:cNvSpPr/>
                  <p:nvPr/>
                </p:nvSpPr>
                <p:spPr>
                  <a:xfrm>
                    <a:off x="5785245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2346282"/>
                        </a:moveTo>
                        <a:cubicBezTo>
                          <a:pt x="0" y="1050466"/>
                          <a:pt x="1050466" y="0"/>
                          <a:pt x="2346282" y="0"/>
                        </a:cubicBezTo>
                        <a:lnTo>
                          <a:pt x="2346282" y="2346282"/>
                        </a:lnTo>
                        <a:lnTo>
                          <a:pt x="0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6" name="自由: 形状 484"/>
                  <p:cNvSpPr/>
                  <p:nvPr/>
                </p:nvSpPr>
                <p:spPr>
                  <a:xfrm>
                    <a:off x="6255317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0"/>
                        </a:moveTo>
                        <a:cubicBezTo>
                          <a:pt x="1295816" y="0"/>
                          <a:pt x="2346282" y="1050466"/>
                          <a:pt x="2346282" y="2346282"/>
                        </a:cubicBezTo>
                        <a:lnTo>
                          <a:pt x="0" y="23462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7" name="自由: 形状 485"/>
                  <p:cNvSpPr/>
                  <p:nvPr/>
                </p:nvSpPr>
                <p:spPr>
                  <a:xfrm>
                    <a:off x="6255316" y="5134534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0"/>
                        </a:moveTo>
                        <a:cubicBezTo>
                          <a:pt x="2346282" y="1295816"/>
                          <a:pt x="1295816" y="2346282"/>
                          <a:pt x="0" y="2346282"/>
                        </a:cubicBezTo>
                        <a:lnTo>
                          <a:pt x="0" y="0"/>
                        </a:lnTo>
                        <a:lnTo>
                          <a:pt x="2346282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8" name="自由: 形状 486"/>
                  <p:cNvSpPr/>
                  <p:nvPr/>
                </p:nvSpPr>
                <p:spPr>
                  <a:xfrm>
                    <a:off x="5785244" y="5134534"/>
                    <a:ext cx="449317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2346282"/>
                        </a:moveTo>
                        <a:cubicBezTo>
                          <a:pt x="1050466" y="2346282"/>
                          <a:pt x="0" y="1295816"/>
                          <a:pt x="0" y="0"/>
                        </a:cubicBezTo>
                        <a:lnTo>
                          <a:pt x="2346282" y="0"/>
                        </a:lnTo>
                        <a:lnTo>
                          <a:pt x="2346282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3" name="组合 252"/>
                <p:cNvGrpSpPr/>
                <p:nvPr/>
              </p:nvGrpSpPr>
              <p:grpSpPr>
                <a:xfrm>
                  <a:off x="5527790" y="4762606"/>
                  <a:ext cx="424498" cy="700374"/>
                  <a:chOff x="5527790" y="4241842"/>
                  <a:chExt cx="424498" cy="700374"/>
                </a:xfrm>
              </p:grpSpPr>
              <p:sp>
                <p:nvSpPr>
                  <p:cNvPr id="262" name="圆角矩形 13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3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4" name="圆角矩形 13"/>
                  <p:cNvSpPr/>
                  <p:nvPr/>
                </p:nvSpPr>
                <p:spPr>
                  <a:xfrm flipV="1">
                    <a:off x="5527790" y="4896497"/>
                    <a:ext cx="424498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7" name="圆角矩形 13"/>
                  <p:cNvSpPr/>
                  <p:nvPr/>
                </p:nvSpPr>
                <p:spPr>
                  <a:xfrm flipV="1">
                    <a:off x="5527790" y="4241842"/>
                    <a:ext cx="41843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8" name="圆角矩形 13"/>
                  <p:cNvSpPr/>
                  <p:nvPr/>
                </p:nvSpPr>
                <p:spPr>
                  <a:xfrm flipV="1">
                    <a:off x="5527791" y="4321982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9" name="圆角矩形 13"/>
                  <p:cNvSpPr/>
                  <p:nvPr/>
                </p:nvSpPr>
                <p:spPr>
                  <a:xfrm flipV="1">
                    <a:off x="5527790" y="4402730"/>
                    <a:ext cx="232464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4" name="组合 253"/>
                <p:cNvGrpSpPr/>
                <p:nvPr/>
              </p:nvGrpSpPr>
              <p:grpSpPr>
                <a:xfrm flipH="1">
                  <a:off x="6581925" y="4762606"/>
                  <a:ext cx="364391" cy="206608"/>
                  <a:chOff x="5527790" y="4735609"/>
                  <a:chExt cx="364391" cy="206608"/>
                </a:xfrm>
              </p:grpSpPr>
              <p:sp>
                <p:nvSpPr>
                  <p:cNvPr id="259" name="圆角矩形 13"/>
                  <p:cNvSpPr/>
                  <p:nvPr/>
                </p:nvSpPr>
                <p:spPr>
                  <a:xfrm flipV="1">
                    <a:off x="5527791" y="4735609"/>
                    <a:ext cx="364390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0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1" name="圆角矩形 13"/>
                  <p:cNvSpPr/>
                  <p:nvPr/>
                </p:nvSpPr>
                <p:spPr>
                  <a:xfrm flipV="1">
                    <a:off x="5527790" y="4896498"/>
                    <a:ext cx="305859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5" name="组合 254"/>
                <p:cNvGrpSpPr/>
                <p:nvPr/>
              </p:nvGrpSpPr>
              <p:grpSpPr>
                <a:xfrm flipH="1">
                  <a:off x="6633484" y="5256372"/>
                  <a:ext cx="312832" cy="206607"/>
                  <a:chOff x="5527790" y="4735608"/>
                  <a:chExt cx="312832" cy="206607"/>
                </a:xfrm>
              </p:grpSpPr>
              <p:sp>
                <p:nvSpPr>
                  <p:cNvPr id="256" name="圆角矩形 13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57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58" name="圆角矩形 13"/>
                  <p:cNvSpPr/>
                  <p:nvPr/>
                </p:nvSpPr>
                <p:spPr>
                  <a:xfrm flipV="1">
                    <a:off x="5527790" y="4896496"/>
                    <a:ext cx="31283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</p:grpSp>
        </p:grpSp>
        <p:grpSp>
          <p:nvGrpSpPr>
            <p:cNvPr id="272" name="组合 271"/>
            <p:cNvGrpSpPr/>
            <p:nvPr/>
          </p:nvGrpSpPr>
          <p:grpSpPr>
            <a:xfrm>
              <a:off x="8815062" y="4676913"/>
              <a:ext cx="1623476" cy="1004546"/>
              <a:chOff x="10080565" y="4390379"/>
              <a:chExt cx="2227549" cy="1378411"/>
            </a:xfrm>
          </p:grpSpPr>
          <p:sp>
            <p:nvSpPr>
              <p:cNvPr id="273" name="矩形: 圆角 216"/>
              <p:cNvSpPr/>
              <p:nvPr/>
            </p:nvSpPr>
            <p:spPr>
              <a:xfrm>
                <a:off x="10080565" y="4390379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74" name="组合 273"/>
              <p:cNvGrpSpPr/>
              <p:nvPr/>
            </p:nvGrpSpPr>
            <p:grpSpPr>
              <a:xfrm>
                <a:off x="10288768" y="4640405"/>
                <a:ext cx="1856603" cy="911561"/>
                <a:chOff x="10338974" y="4654911"/>
                <a:chExt cx="1878835" cy="922477"/>
              </a:xfrm>
            </p:grpSpPr>
            <p:grpSp>
              <p:nvGrpSpPr>
                <p:cNvPr id="275" name="组合 274"/>
                <p:cNvGrpSpPr/>
                <p:nvPr/>
              </p:nvGrpSpPr>
              <p:grpSpPr>
                <a:xfrm>
                  <a:off x="10338974" y="4654911"/>
                  <a:ext cx="1878835" cy="922477"/>
                  <a:chOff x="5400091" y="4685784"/>
                  <a:chExt cx="1747511" cy="857999"/>
                </a:xfrm>
              </p:grpSpPr>
              <p:sp>
                <p:nvSpPr>
                  <p:cNvPr id="286" name="圆角矩形 13"/>
                  <p:cNvSpPr/>
                  <p:nvPr/>
                </p:nvSpPr>
                <p:spPr>
                  <a:xfrm>
                    <a:off x="6002766" y="4935166"/>
                    <a:ext cx="542161" cy="35317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7" name="圆角矩形 13"/>
                  <p:cNvSpPr/>
                  <p:nvPr/>
                </p:nvSpPr>
                <p:spPr>
                  <a:xfrm>
                    <a:off x="5400091" y="4685784"/>
                    <a:ext cx="1747511" cy="15208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8" name="圆角矩形 13"/>
                  <p:cNvSpPr/>
                  <p:nvPr/>
                </p:nvSpPr>
                <p:spPr>
                  <a:xfrm>
                    <a:off x="5400091" y="5385638"/>
                    <a:ext cx="1747511" cy="15814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76" name="组合 275"/>
                <p:cNvGrpSpPr/>
                <p:nvPr/>
              </p:nvGrpSpPr>
              <p:grpSpPr>
                <a:xfrm>
                  <a:off x="10350972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282" name="圆角矩形 13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3" name="圆角矩形 13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4" name="圆角矩形 13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5" name="圆角矩形 13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77" name="组合 276"/>
                <p:cNvGrpSpPr/>
                <p:nvPr/>
              </p:nvGrpSpPr>
              <p:grpSpPr>
                <a:xfrm>
                  <a:off x="11731410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278" name="圆角矩形 13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9" name="圆角矩形 13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0" name="圆角矩形 13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1" name="圆角矩形 13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</p:grpSp>
        </p:grpSp>
        <p:grpSp>
          <p:nvGrpSpPr>
            <p:cNvPr id="289" name="组合 288"/>
            <p:cNvGrpSpPr/>
            <p:nvPr/>
          </p:nvGrpSpPr>
          <p:grpSpPr>
            <a:xfrm>
              <a:off x="7135385" y="5750806"/>
              <a:ext cx="1623476" cy="1004546"/>
              <a:chOff x="2434296" y="6101571"/>
              <a:chExt cx="2227549" cy="1378411"/>
            </a:xfrm>
          </p:grpSpPr>
          <p:sp>
            <p:nvSpPr>
              <p:cNvPr id="290" name="矩形: 圆角 223"/>
              <p:cNvSpPr/>
              <p:nvPr/>
            </p:nvSpPr>
            <p:spPr>
              <a:xfrm>
                <a:off x="2434296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91" name="组合 290"/>
              <p:cNvGrpSpPr/>
              <p:nvPr/>
            </p:nvGrpSpPr>
            <p:grpSpPr>
              <a:xfrm>
                <a:off x="2633146" y="6349643"/>
                <a:ext cx="1831647" cy="972123"/>
                <a:chOff x="2591680" y="6282546"/>
                <a:chExt cx="1853580" cy="983764"/>
              </a:xfrm>
            </p:grpSpPr>
            <p:sp>
              <p:nvSpPr>
                <p:cNvPr id="292" name="矩形: 圆角 37"/>
                <p:cNvSpPr/>
                <p:nvPr/>
              </p:nvSpPr>
              <p:spPr>
                <a:xfrm>
                  <a:off x="2591680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3" name="矩形: 圆角 569"/>
                <p:cNvSpPr/>
                <p:nvPr/>
              </p:nvSpPr>
              <p:spPr>
                <a:xfrm>
                  <a:off x="3093911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4" name="矩形: 圆角 570"/>
                <p:cNvSpPr/>
                <p:nvPr/>
              </p:nvSpPr>
              <p:spPr>
                <a:xfrm>
                  <a:off x="3596142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5" name="矩形: 圆角 571"/>
                <p:cNvSpPr/>
                <p:nvPr/>
              </p:nvSpPr>
              <p:spPr>
                <a:xfrm>
                  <a:off x="4098373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6" name="箭头: 燕尾形 38"/>
                <p:cNvSpPr/>
                <p:nvPr/>
              </p:nvSpPr>
              <p:spPr>
                <a:xfrm flipV="1">
                  <a:off x="29698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7" name="箭头: 燕尾形 573"/>
                <p:cNvSpPr/>
                <p:nvPr/>
              </p:nvSpPr>
              <p:spPr>
                <a:xfrm flipV="1">
                  <a:off x="347146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8" name="箭头: 燕尾形 574"/>
                <p:cNvSpPr/>
                <p:nvPr/>
              </p:nvSpPr>
              <p:spPr>
                <a:xfrm flipV="1">
                  <a:off x="39731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9" name="矩形: 圆角 575"/>
                <p:cNvSpPr/>
                <p:nvPr/>
              </p:nvSpPr>
              <p:spPr>
                <a:xfrm>
                  <a:off x="2978150" y="6682597"/>
                  <a:ext cx="1072074" cy="60174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0" name="矩形: 圆角 576"/>
                <p:cNvSpPr/>
                <p:nvPr/>
              </p:nvSpPr>
              <p:spPr>
                <a:xfrm>
                  <a:off x="2771775" y="6789618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1" name="矩形: 圆角 577"/>
                <p:cNvSpPr/>
                <p:nvPr/>
              </p:nvSpPr>
              <p:spPr>
                <a:xfrm>
                  <a:off x="2771775" y="6900743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2" name="矩形: 圆角 578"/>
                <p:cNvSpPr/>
                <p:nvPr/>
              </p:nvSpPr>
              <p:spPr>
                <a:xfrm>
                  <a:off x="2603972" y="7011867"/>
                  <a:ext cx="1841288" cy="254443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</p:grpSp>
        </p:grpSp>
        <p:sp>
          <p:nvSpPr>
            <p:cNvPr id="348" name="矩形 347"/>
            <p:cNvSpPr/>
            <p:nvPr/>
          </p:nvSpPr>
          <p:spPr>
            <a:xfrm>
              <a:off x="832672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9523962" y="2063597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351" name="文本框 350"/>
          <p:cNvSpPr txBox="1"/>
          <p:nvPr/>
        </p:nvSpPr>
        <p:spPr>
          <a:xfrm>
            <a:off x="1396157" y="1297039"/>
            <a:ext cx="252857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100" dirty="0"/>
              <a:t>使用</a:t>
            </a:r>
            <a:r>
              <a:rPr lang="en-US" altLang="zh-CN" sz="1100" dirty="0"/>
              <a:t>【</a:t>
            </a:r>
            <a:r>
              <a:rPr lang="zh-CN" altLang="en-US" sz="1100" dirty="0"/>
              <a:t>图示库</a:t>
            </a:r>
            <a:r>
              <a:rPr lang="en-US" altLang="zh-CN" sz="1100" dirty="0"/>
              <a:t>】</a:t>
            </a:r>
            <a:r>
              <a:rPr lang="zh-CN" altLang="en-US" sz="1100"/>
              <a:t>筛选图示</a:t>
            </a:r>
            <a:endParaRPr lang="en-US" altLang="zh-CN" sz="1100"/>
          </a:p>
          <a:p>
            <a:r>
              <a:rPr lang="en-US" altLang="zh-CN" sz="1000"/>
              <a:t>Use Diagram Library to search diagram</a:t>
            </a:r>
            <a:endParaRPr lang="zh-CN" altLang="en-US" sz="1000" dirty="0"/>
          </a:p>
        </p:txBody>
      </p:sp>
      <p:sp>
        <p:nvSpPr>
          <p:cNvPr id="350" name="椭圆 349"/>
          <p:cNvSpPr/>
          <p:nvPr/>
        </p:nvSpPr>
        <p:spPr>
          <a:xfrm>
            <a:off x="1109408" y="1380744"/>
            <a:ext cx="246501" cy="246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352" name="椭圆 351"/>
          <p:cNvSpPr/>
          <p:nvPr/>
        </p:nvSpPr>
        <p:spPr>
          <a:xfrm>
            <a:off x="4493791" y="1380744"/>
            <a:ext cx="246501" cy="246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353" name="文本框 352"/>
          <p:cNvSpPr txBox="1"/>
          <p:nvPr/>
        </p:nvSpPr>
        <p:spPr>
          <a:xfrm>
            <a:off x="4780539" y="1297039"/>
            <a:ext cx="635590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100" dirty="0"/>
              <a:t>选择图示插入当前</a:t>
            </a:r>
            <a:r>
              <a:rPr lang="en-US" altLang="zh-CN" sz="1100" dirty="0"/>
              <a:t>PPT</a:t>
            </a:r>
            <a:r>
              <a:rPr lang="zh-CN" altLang="en-US" sz="1100" dirty="0"/>
              <a:t>主题，编辑修改文字，替换图标或</a:t>
            </a:r>
            <a:r>
              <a:rPr lang="zh-CN" altLang="en-US" sz="1100"/>
              <a:t>填充图片</a:t>
            </a:r>
            <a:endParaRPr lang="en-US" altLang="zh-CN" sz="1100"/>
          </a:p>
          <a:p>
            <a:r>
              <a:rPr lang="en-US" altLang="zh-CN" sz="1000"/>
              <a:t>Click to insert diagram into current presentation, edit text, replace icon or fill pictures.</a:t>
            </a:r>
            <a:endParaRPr lang="zh-CN" altLang="en-US" sz="1000" dirty="0"/>
          </a:p>
        </p:txBody>
      </p:sp>
      <p:sp>
        <p:nvSpPr>
          <p:cNvPr id="354" name="文本框 353"/>
          <p:cNvSpPr txBox="1"/>
          <p:nvPr/>
        </p:nvSpPr>
        <p:spPr>
          <a:xfrm>
            <a:off x="2674621" y="2388910"/>
            <a:ext cx="1102172" cy="423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100" dirty="0"/>
              <a:t>获取</a:t>
            </a:r>
            <a:r>
              <a:rPr lang="zh-CN" altLang="en-US" sz="1100"/>
              <a:t>更多帮助</a:t>
            </a:r>
            <a:endParaRPr lang="en-US" altLang="zh-CN" sz="1100"/>
          </a:p>
          <a:p>
            <a:pPr algn="ctr"/>
            <a:r>
              <a:rPr lang="en-US" altLang="zh-CN" sz="1051"/>
              <a:t>Get more help</a:t>
            </a:r>
            <a:endParaRPr lang="zh-CN" altLang="en-US" sz="1051" dirty="0"/>
          </a:p>
        </p:txBody>
      </p:sp>
      <p:sp>
        <p:nvSpPr>
          <p:cNvPr id="355" name="矩形 354"/>
          <p:cNvSpPr/>
          <p:nvPr/>
        </p:nvSpPr>
        <p:spPr>
          <a:xfrm>
            <a:off x="8979613" y="1"/>
            <a:ext cx="2540875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1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1" dirty="0">
                <a:solidFill>
                  <a:srgbClr val="5F5F5F"/>
                </a:solidFill>
              </a:rPr>
              <a:t>本页为主题使用说明页，使用时请删除本</a:t>
            </a:r>
            <a:r>
              <a:rPr lang="zh-CN" altLang="en-US" sz="1051">
                <a:solidFill>
                  <a:srgbClr val="5F5F5F"/>
                </a:solidFill>
              </a:rPr>
              <a:t>页内容。</a:t>
            </a:r>
            <a:endParaRPr lang="en-US" altLang="zh-CN" sz="1051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1">
                <a:solidFill>
                  <a:srgbClr val="5F5F5F"/>
                </a:solidFill>
              </a:rPr>
              <a:t>This is a instruction for theme, please delete this slide before presentaion.</a:t>
            </a:r>
            <a:endParaRPr lang="zh-CN" altLang="en-US" sz="1051" dirty="0">
              <a:solidFill>
                <a:srgbClr val="5F5F5F"/>
              </a:solidFill>
            </a:endParaRPr>
          </a:p>
        </p:txBody>
      </p:sp>
      <p:grpSp>
        <p:nvGrpSpPr>
          <p:cNvPr id="195" name="图形 16">
            <a:extLst>
              <a:ext uri="{FF2B5EF4-FFF2-40B4-BE49-F238E27FC236}">
                <a16:creationId xmlns:a16="http://schemas.microsoft.com/office/drawing/2014/main" id="{B01F4E16-0C10-4EC4-8A41-53B393FD2E7B}"/>
              </a:ext>
            </a:extLst>
          </p:cNvPr>
          <p:cNvGrpSpPr/>
          <p:nvPr/>
        </p:nvGrpSpPr>
        <p:grpSpPr>
          <a:xfrm flipH="1">
            <a:off x="3225513" y="2025825"/>
            <a:ext cx="181555" cy="389705"/>
            <a:chOff x="9957013" y="1703908"/>
            <a:chExt cx="215194" cy="491360"/>
          </a:xfrm>
        </p:grpSpPr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D4E8461-AFC3-4BD3-9434-5D62260C034A}"/>
                </a:ext>
              </a:extLst>
            </p:cNvPr>
            <p:cNvSpPr/>
            <p:nvPr/>
          </p:nvSpPr>
          <p:spPr>
            <a:xfrm>
              <a:off x="9957013" y="1705589"/>
              <a:ext cx="41246" cy="270786"/>
            </a:xfrm>
            <a:custGeom>
              <a:avLst/>
              <a:gdLst/>
              <a:ahLst/>
              <a:cxnLst/>
              <a:rect l="0" t="0" r="0" b="0"/>
              <a:pathLst>
                <a:path w="41245" h="270785">
                  <a:moveTo>
                    <a:pt x="33714" y="829"/>
                  </a:moveTo>
                  <a:cubicBezTo>
                    <a:pt x="11477" y="88342"/>
                    <a:pt x="359" y="178544"/>
                    <a:pt x="0" y="268925"/>
                  </a:cubicBezTo>
                  <a:cubicBezTo>
                    <a:pt x="0" y="271257"/>
                    <a:pt x="8428" y="274126"/>
                    <a:pt x="8428" y="271257"/>
                  </a:cubicBezTo>
                  <a:cubicBezTo>
                    <a:pt x="8608" y="181234"/>
                    <a:pt x="19905" y="91390"/>
                    <a:pt x="41963" y="4237"/>
                  </a:cubicBezTo>
                  <a:cubicBezTo>
                    <a:pt x="42680" y="1547"/>
                    <a:pt x="34252" y="-1502"/>
                    <a:pt x="33714" y="829"/>
                  </a:cubicBezTo>
                  <a:lnTo>
                    <a:pt x="33714" y="829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2F93730-82B7-4006-9BD8-4D2DCA55CBD7}"/>
                </a:ext>
              </a:extLst>
            </p:cNvPr>
            <p:cNvSpPr/>
            <p:nvPr/>
          </p:nvSpPr>
          <p:spPr>
            <a:xfrm>
              <a:off x="9990868" y="1703841"/>
              <a:ext cx="172155" cy="129116"/>
            </a:xfrm>
            <a:custGeom>
              <a:avLst/>
              <a:gdLst/>
              <a:ahLst/>
              <a:cxnLst/>
              <a:rect l="0" t="0" r="0" b="0"/>
              <a:pathLst>
                <a:path w="172155" h="129116">
                  <a:moveTo>
                    <a:pt x="2011" y="7420"/>
                  </a:moveTo>
                  <a:cubicBezTo>
                    <a:pt x="57065" y="48128"/>
                    <a:pt x="112298" y="88835"/>
                    <a:pt x="167352" y="129543"/>
                  </a:cubicBezTo>
                  <a:cubicBezTo>
                    <a:pt x="171835" y="132950"/>
                    <a:pt x="175780" y="126494"/>
                    <a:pt x="171297" y="123087"/>
                  </a:cubicBezTo>
                  <a:cubicBezTo>
                    <a:pt x="116064" y="82379"/>
                    <a:pt x="61010" y="41672"/>
                    <a:pt x="5956" y="964"/>
                  </a:cubicBezTo>
                  <a:cubicBezTo>
                    <a:pt x="1294" y="-2443"/>
                    <a:pt x="-2472" y="4013"/>
                    <a:pt x="2011" y="7420"/>
                  </a:cubicBezTo>
                  <a:lnTo>
                    <a:pt x="2011" y="7420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9BF702A-0680-40BC-BBBC-CE956AA0699E}"/>
                </a:ext>
              </a:extLst>
            </p:cNvPr>
            <p:cNvSpPr/>
            <p:nvPr/>
          </p:nvSpPr>
          <p:spPr>
            <a:xfrm>
              <a:off x="9990365" y="1706888"/>
              <a:ext cx="181122" cy="487773"/>
            </a:xfrm>
            <a:custGeom>
              <a:avLst/>
              <a:gdLst/>
              <a:ahLst/>
              <a:cxnLst/>
              <a:rect l="0" t="0" r="0" b="0"/>
              <a:pathLst>
                <a:path w="181121" h="487773">
                  <a:moveTo>
                    <a:pt x="3" y="965"/>
                  </a:moveTo>
                  <a:cubicBezTo>
                    <a:pt x="5203" y="33782"/>
                    <a:pt x="24391" y="63909"/>
                    <a:pt x="38738" y="93319"/>
                  </a:cubicBezTo>
                  <a:cubicBezTo>
                    <a:pt x="53443" y="123626"/>
                    <a:pt x="67968" y="153932"/>
                    <a:pt x="81597" y="184597"/>
                  </a:cubicBezTo>
                  <a:cubicBezTo>
                    <a:pt x="109214" y="246107"/>
                    <a:pt x="133961" y="309231"/>
                    <a:pt x="151535" y="374327"/>
                  </a:cubicBezTo>
                  <a:cubicBezTo>
                    <a:pt x="161578" y="411268"/>
                    <a:pt x="169109" y="448748"/>
                    <a:pt x="173593" y="486766"/>
                  </a:cubicBezTo>
                  <a:cubicBezTo>
                    <a:pt x="173772" y="488738"/>
                    <a:pt x="182738" y="488200"/>
                    <a:pt x="182559" y="487124"/>
                  </a:cubicBezTo>
                  <a:cubicBezTo>
                    <a:pt x="166240" y="352449"/>
                    <a:pt x="111904" y="226560"/>
                    <a:pt x="53443" y="105513"/>
                  </a:cubicBezTo>
                  <a:cubicBezTo>
                    <a:pt x="45373" y="88656"/>
                    <a:pt x="37124" y="71979"/>
                    <a:pt x="28875" y="55122"/>
                  </a:cubicBezTo>
                  <a:cubicBezTo>
                    <a:pt x="20446" y="37907"/>
                    <a:pt x="12197" y="20512"/>
                    <a:pt x="9148" y="1324"/>
                  </a:cubicBezTo>
                  <a:cubicBezTo>
                    <a:pt x="8610" y="-649"/>
                    <a:pt x="-177" y="-111"/>
                    <a:pt x="3" y="965"/>
                  </a:cubicBezTo>
                  <a:lnTo>
                    <a:pt x="3" y="965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0" name="직사각형 45">
            <a:extLst>
              <a:ext uri="{FF2B5EF4-FFF2-40B4-BE49-F238E27FC236}">
                <a16:creationId xmlns:a16="http://schemas.microsoft.com/office/drawing/2014/main" id="{9EF3CA65-FB3F-47A3-BCF1-23E3EE554F5F}"/>
              </a:ext>
            </a:extLst>
          </p:cNvPr>
          <p:cNvSpPr/>
          <p:nvPr/>
        </p:nvSpPr>
        <p:spPr>
          <a:xfrm>
            <a:off x="695325" y="1028700"/>
            <a:ext cx="10825163" cy="87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30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 err="1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belongs to its owner or the assignee of this ownership. you only acquired the usage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distribution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in any website, platform, application access to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 err="1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CA4820A-B8E1-434F-B66D-EB93F605CDC9}"/>
              </a:ext>
            </a:extLst>
          </p:cNvPr>
          <p:cNvGrpSpPr/>
          <p:nvPr/>
        </p:nvGrpSpPr>
        <p:grpSpPr>
          <a:xfrm>
            <a:off x="669926" y="1070043"/>
            <a:ext cx="8400484" cy="1816466"/>
            <a:chOff x="669926" y="1070043"/>
            <a:chExt cx="8400484" cy="1816466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205E32D3-F97D-4444-85C3-800AAD5285EE}"/>
                </a:ext>
              </a:extLst>
            </p:cNvPr>
            <p:cNvGrpSpPr/>
            <p:nvPr/>
          </p:nvGrpSpPr>
          <p:grpSpPr>
            <a:xfrm>
              <a:off x="3351892" y="1132701"/>
              <a:ext cx="3551553" cy="1643957"/>
              <a:chOff x="3351892" y="1132701"/>
              <a:chExt cx="3551553" cy="1643957"/>
            </a:xfrm>
          </p:grpSpPr>
          <p:sp>
            <p:nvSpPr>
              <p:cNvPr id="32" name="矩形 189">
                <a:extLst>
                  <a:ext uri="{FF2B5EF4-FFF2-40B4-BE49-F238E27FC236}">
                    <a16:creationId xmlns:a16="http://schemas.microsoft.com/office/drawing/2014/main" id="{FEBC6BBC-BB54-4927-B452-5451B28DDDA5}"/>
                  </a:ext>
                </a:extLst>
              </p:cNvPr>
              <p:cNvSpPr/>
              <p:nvPr/>
            </p:nvSpPr>
            <p:spPr>
              <a:xfrm>
                <a:off x="3351892" y="2453493"/>
                <a:ext cx="3336479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defTabSz="914354">
                  <a:lnSpc>
                    <a:spcPct val="15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  <a:hlinkClick r:id="rId4"/>
                  </a:rPr>
                  <a:t>www.islide.cc</a:t>
                </a:r>
                <a:endPara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矩形 190">
                <a:extLst>
                  <a:ext uri="{FF2B5EF4-FFF2-40B4-BE49-F238E27FC236}">
                    <a16:creationId xmlns:a16="http://schemas.microsoft.com/office/drawing/2014/main" id="{387C4D2F-DDE4-4325-9289-797FA395D4BE}"/>
                  </a:ext>
                </a:extLst>
              </p:cNvPr>
              <p:cNvSpPr/>
              <p:nvPr/>
            </p:nvSpPr>
            <p:spPr>
              <a:xfrm>
                <a:off x="3351892" y="1132701"/>
                <a:ext cx="3551553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354">
                  <a:lnSpc>
                    <a:spcPct val="12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“一键”美化神器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2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180K+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专业</a:t>
                </a: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素材资源下载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让</a:t>
                </a:r>
                <a:r>
                  <a:rPr lang="en-US" altLang="zh-CN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设计简单起来！</a:t>
                </a:r>
                <a:endPara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defRPr/>
                </a:pPr>
                <a:endPara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All-In-One PowerPoint Design Add-in</a:t>
                </a:r>
              </a:p>
              <a:p>
                <a:pPr defTabSz="914354"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180K+ Professional PowerPoint Resources</a:t>
                </a:r>
                <a:endPara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DBF86C5A-46C1-4DD7-84CF-BB20DBAF36B2}"/>
                </a:ext>
              </a:extLst>
            </p:cNvPr>
            <p:cNvGrpSpPr/>
            <p:nvPr/>
          </p:nvGrpSpPr>
          <p:grpSpPr>
            <a:xfrm>
              <a:off x="7672272" y="1128666"/>
              <a:ext cx="1398138" cy="1757843"/>
              <a:chOff x="7672272" y="1128666"/>
              <a:chExt cx="1398138" cy="1757843"/>
            </a:xfrm>
          </p:grpSpPr>
          <p:sp>
            <p:nvSpPr>
              <p:cNvPr id="34" name="矩形 211">
                <a:extLst>
                  <a:ext uri="{FF2B5EF4-FFF2-40B4-BE49-F238E27FC236}">
                    <a16:creationId xmlns:a16="http://schemas.microsoft.com/office/drawing/2014/main" id="{7D7628F9-10BB-4B1A-9FD7-13B5C4904AEE}"/>
                  </a:ext>
                </a:extLst>
              </p:cNvPr>
              <p:cNvSpPr/>
              <p:nvPr/>
            </p:nvSpPr>
            <p:spPr>
              <a:xfrm>
                <a:off x="7672272" y="2486399"/>
                <a:ext cx="1398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关注官方微信公众号</a:t>
                </a:r>
                <a:br>
                  <a:rPr lang="zh-CN" altLang="en-US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</a:br>
                <a:r>
                  <a:rPr lang="en-US" altLang="zh-CN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Follow us on WeChat</a:t>
                </a:r>
              </a:p>
            </p:txBody>
          </p:sp>
          <p:grpSp>
            <p:nvGrpSpPr>
              <p:cNvPr id="35" name="组合 212">
                <a:extLst>
                  <a:ext uri="{FF2B5EF4-FFF2-40B4-BE49-F238E27FC236}">
                    <a16:creationId xmlns:a16="http://schemas.microsoft.com/office/drawing/2014/main" id="{9D4A6AFC-4EDB-4329-A490-B7F93AD11431}"/>
                  </a:ext>
                </a:extLst>
              </p:cNvPr>
              <p:cNvGrpSpPr/>
              <p:nvPr/>
            </p:nvGrpSpPr>
            <p:grpSpPr>
              <a:xfrm>
                <a:off x="7692468" y="1128666"/>
                <a:ext cx="1357733" cy="1357734"/>
                <a:chOff x="4693653" y="1484781"/>
                <a:chExt cx="2329760" cy="2329758"/>
              </a:xfrm>
            </p:grpSpPr>
            <p:pic>
              <p:nvPicPr>
                <p:cNvPr id="36" name="图片 213">
                  <a:extLst>
                    <a:ext uri="{FF2B5EF4-FFF2-40B4-BE49-F238E27FC236}">
                      <a16:creationId xmlns:a16="http://schemas.microsoft.com/office/drawing/2014/main" id="{942EAD01-3CC1-4412-880E-B86F171325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93653" y="1484781"/>
                  <a:ext cx="2329760" cy="2329758"/>
                </a:xfrm>
                <a:prstGeom prst="rect">
                  <a:avLst/>
                </a:prstGeom>
              </p:spPr>
            </p:pic>
            <p:grpSp>
              <p:nvGrpSpPr>
                <p:cNvPr id="37" name="组合 214">
                  <a:extLst>
                    <a:ext uri="{FF2B5EF4-FFF2-40B4-BE49-F238E27FC236}">
                      <a16:creationId xmlns:a16="http://schemas.microsoft.com/office/drawing/2014/main" id="{D01E47ED-C402-438D-9A79-BC1163AB6CE1}"/>
                    </a:ext>
                  </a:extLst>
                </p:cNvPr>
                <p:cNvGrpSpPr/>
                <p:nvPr/>
              </p:nvGrpSpPr>
              <p:grpSpPr>
                <a:xfrm>
                  <a:off x="5497245" y="2228001"/>
                  <a:ext cx="722580" cy="722580"/>
                  <a:chOff x="5758004" y="2227152"/>
                  <a:chExt cx="724278" cy="724278"/>
                </a:xfrm>
              </p:grpSpPr>
              <p:sp>
                <p:nvSpPr>
                  <p:cNvPr id="38" name="圆角矩形 215">
                    <a:extLst>
                      <a:ext uri="{FF2B5EF4-FFF2-40B4-BE49-F238E27FC236}">
                        <a16:creationId xmlns:a16="http://schemas.microsoft.com/office/drawing/2014/main" id="{CEE1B0A4-0F49-4D05-B77A-DAF004479898}"/>
                      </a:ext>
                    </a:extLst>
                  </p:cNvPr>
                  <p:cNvSpPr/>
                  <p:nvPr/>
                </p:nvSpPr>
                <p:spPr>
                  <a:xfrm>
                    <a:off x="5758004" y="2227152"/>
                    <a:ext cx="724278" cy="724278"/>
                  </a:xfrm>
                  <a:prstGeom prst="roundRect">
                    <a:avLst>
                      <a:gd name="adj" fmla="val 70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9" name="圆角矩形 216">
                    <a:extLst>
                      <a:ext uri="{FF2B5EF4-FFF2-40B4-BE49-F238E27FC236}">
                        <a16:creationId xmlns:a16="http://schemas.microsoft.com/office/drawing/2014/main" id="{9AFDF6F6-5203-42D6-8C4C-E3737A97AB7C}"/>
                      </a:ext>
                    </a:extLst>
                  </p:cNvPr>
                  <p:cNvSpPr/>
                  <p:nvPr/>
                </p:nvSpPr>
                <p:spPr>
                  <a:xfrm>
                    <a:off x="5804041" y="2273189"/>
                    <a:ext cx="632205" cy="632205"/>
                  </a:xfrm>
                  <a:prstGeom prst="roundRect">
                    <a:avLst>
                      <a:gd name="adj" fmla="val 10091"/>
                    </a:avLst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</p:grpSp>
        </p:grp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C3A85DFC-ADF1-474C-BF81-0F72CD8A2D8A}"/>
                </a:ext>
              </a:extLst>
            </p:cNvPr>
            <p:cNvCxnSpPr/>
            <p:nvPr/>
          </p:nvCxnSpPr>
          <p:spPr>
            <a:xfrm>
              <a:off x="3007696" y="1070043"/>
              <a:ext cx="0" cy="1689055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EA76247-2E45-497B-9699-23C3E298E518}"/>
                </a:ext>
              </a:extLst>
            </p:cNvPr>
            <p:cNvCxnSpPr/>
            <p:nvPr/>
          </p:nvCxnSpPr>
          <p:spPr>
            <a:xfrm>
              <a:off x="7247640" y="1070043"/>
              <a:ext cx="0" cy="1689055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E55B609-DF7B-4808-8F5D-EA3B33D46549}"/>
                </a:ext>
              </a:extLst>
            </p:cNvPr>
            <p:cNvGrpSpPr/>
            <p:nvPr/>
          </p:nvGrpSpPr>
          <p:grpSpPr>
            <a:xfrm>
              <a:off x="669926" y="1204895"/>
              <a:ext cx="1699443" cy="445784"/>
              <a:chOff x="669926" y="1204895"/>
              <a:chExt cx="1699443" cy="445784"/>
            </a:xfrm>
          </p:grpSpPr>
          <p:sp>
            <p:nvSpPr>
              <p:cNvPr id="40" name="AutoShape 15">
                <a:extLst>
                  <a:ext uri="{FF2B5EF4-FFF2-40B4-BE49-F238E27FC236}">
                    <a16:creationId xmlns:a16="http://schemas.microsoft.com/office/drawing/2014/main" id="{F7A235F1-D186-4F8C-9E3D-0DB3AD5C3DA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69926" y="1204895"/>
                <a:ext cx="1699443" cy="445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941C3095-FFD0-4B57-883A-2C237609F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473" y="1204895"/>
                <a:ext cx="444415" cy="445784"/>
              </a:xfrm>
              <a:custGeom>
                <a:avLst/>
                <a:gdLst>
                  <a:gd name="T0" fmla="*/ 344 w 687"/>
                  <a:gd name="T1" fmla="*/ 687 h 687"/>
                  <a:gd name="T2" fmla="*/ 344 w 687"/>
                  <a:gd name="T3" fmla="*/ 687 h 687"/>
                  <a:gd name="T4" fmla="*/ 0 w 687"/>
                  <a:gd name="T5" fmla="*/ 344 h 687"/>
                  <a:gd name="T6" fmla="*/ 0 w 687"/>
                  <a:gd name="T7" fmla="*/ 344 h 687"/>
                  <a:gd name="T8" fmla="*/ 344 w 687"/>
                  <a:gd name="T9" fmla="*/ 0 h 687"/>
                  <a:gd name="T10" fmla="*/ 344 w 687"/>
                  <a:gd name="T11" fmla="*/ 0 h 687"/>
                  <a:gd name="T12" fmla="*/ 687 w 687"/>
                  <a:gd name="T13" fmla="*/ 344 h 687"/>
                  <a:gd name="T14" fmla="*/ 687 w 687"/>
                  <a:gd name="T15" fmla="*/ 344 h 687"/>
                  <a:gd name="T16" fmla="*/ 344 w 687"/>
                  <a:gd name="T17" fmla="*/ 68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344" y="687"/>
                    </a:moveTo>
                    <a:cubicBezTo>
                      <a:pt x="344" y="687"/>
                      <a:pt x="344" y="687"/>
                      <a:pt x="344" y="687"/>
                    </a:cubicBezTo>
                    <a:cubicBezTo>
                      <a:pt x="155" y="687"/>
                      <a:pt x="0" y="533"/>
                      <a:pt x="0" y="344"/>
                    </a:cubicBezTo>
                    <a:cubicBezTo>
                      <a:pt x="0" y="344"/>
                      <a:pt x="0" y="344"/>
                      <a:pt x="0" y="344"/>
                    </a:cubicBezTo>
                    <a:cubicBezTo>
                      <a:pt x="0" y="155"/>
                      <a:pt x="155" y="0"/>
                      <a:pt x="344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533" y="0"/>
                      <a:pt x="687" y="155"/>
                      <a:pt x="687" y="344"/>
                    </a:cubicBezTo>
                    <a:cubicBezTo>
                      <a:pt x="687" y="344"/>
                      <a:pt x="687" y="344"/>
                      <a:pt x="687" y="344"/>
                    </a:cubicBezTo>
                    <a:cubicBezTo>
                      <a:pt x="687" y="533"/>
                      <a:pt x="533" y="687"/>
                      <a:pt x="344" y="6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CC5E806E-76B1-4ABF-BEE7-23A937B98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0473" y="1204895"/>
                <a:ext cx="444415" cy="444417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CC4B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FBA0A1B2-675D-40DD-9B20-019CEA484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721" y="1281471"/>
                <a:ext cx="237933" cy="309587"/>
              </a:xfrm>
              <a:custGeom>
                <a:avLst/>
                <a:gdLst>
                  <a:gd name="T0" fmla="*/ 320 w 368"/>
                  <a:gd name="T1" fmla="*/ 141 h 477"/>
                  <a:gd name="T2" fmla="*/ 291 w 368"/>
                  <a:gd name="T3" fmla="*/ 119 h 477"/>
                  <a:gd name="T4" fmla="*/ 263 w 368"/>
                  <a:gd name="T5" fmla="*/ 77 h 477"/>
                  <a:gd name="T6" fmla="*/ 183 w 368"/>
                  <a:gd name="T7" fmla="*/ 54 h 477"/>
                  <a:gd name="T8" fmla="*/ 106 w 368"/>
                  <a:gd name="T9" fmla="*/ 72 h 477"/>
                  <a:gd name="T10" fmla="*/ 76 w 368"/>
                  <a:gd name="T11" fmla="*/ 123 h 477"/>
                  <a:gd name="T12" fmla="*/ 99 w 368"/>
                  <a:gd name="T13" fmla="*/ 168 h 477"/>
                  <a:gd name="T14" fmla="*/ 187 w 368"/>
                  <a:gd name="T15" fmla="*/ 197 h 477"/>
                  <a:gd name="T16" fmla="*/ 280 w 368"/>
                  <a:gd name="T17" fmla="*/ 223 h 477"/>
                  <a:gd name="T18" fmla="*/ 342 w 368"/>
                  <a:gd name="T19" fmla="*/ 264 h 477"/>
                  <a:gd name="T20" fmla="*/ 368 w 368"/>
                  <a:gd name="T21" fmla="*/ 339 h 477"/>
                  <a:gd name="T22" fmla="*/ 321 w 368"/>
                  <a:gd name="T23" fmla="*/ 438 h 477"/>
                  <a:gd name="T24" fmla="*/ 197 w 368"/>
                  <a:gd name="T25" fmla="*/ 477 h 477"/>
                  <a:gd name="T26" fmla="*/ 51 w 368"/>
                  <a:gd name="T27" fmla="*/ 434 h 477"/>
                  <a:gd name="T28" fmla="*/ 4 w 368"/>
                  <a:gd name="T29" fmla="*/ 351 h 477"/>
                  <a:gd name="T30" fmla="*/ 29 w 368"/>
                  <a:gd name="T31" fmla="*/ 318 h 477"/>
                  <a:gd name="T32" fmla="*/ 32 w 368"/>
                  <a:gd name="T33" fmla="*/ 318 h 477"/>
                  <a:gd name="T34" fmla="*/ 62 w 368"/>
                  <a:gd name="T35" fmla="*/ 340 h 477"/>
                  <a:gd name="T36" fmla="*/ 101 w 368"/>
                  <a:gd name="T37" fmla="*/ 397 h 477"/>
                  <a:gd name="T38" fmla="*/ 194 w 368"/>
                  <a:gd name="T39" fmla="*/ 422 h 477"/>
                  <a:gd name="T40" fmla="*/ 277 w 368"/>
                  <a:gd name="T41" fmla="*/ 401 h 477"/>
                  <a:gd name="T42" fmla="*/ 309 w 368"/>
                  <a:gd name="T43" fmla="*/ 343 h 477"/>
                  <a:gd name="T44" fmla="*/ 276 w 368"/>
                  <a:gd name="T45" fmla="*/ 288 h 477"/>
                  <a:gd name="T46" fmla="*/ 165 w 368"/>
                  <a:gd name="T47" fmla="*/ 254 h 477"/>
                  <a:gd name="T48" fmla="*/ 53 w 368"/>
                  <a:gd name="T49" fmla="*/ 207 h 477"/>
                  <a:gd name="T50" fmla="*/ 18 w 368"/>
                  <a:gd name="T51" fmla="*/ 127 h 477"/>
                  <a:gd name="T52" fmla="*/ 62 w 368"/>
                  <a:gd name="T53" fmla="*/ 36 h 477"/>
                  <a:gd name="T54" fmla="*/ 180 w 368"/>
                  <a:gd name="T55" fmla="*/ 0 h 477"/>
                  <a:gd name="T56" fmla="*/ 304 w 368"/>
                  <a:gd name="T57" fmla="*/ 36 h 477"/>
                  <a:gd name="T58" fmla="*/ 349 w 368"/>
                  <a:gd name="T59" fmla="*/ 108 h 477"/>
                  <a:gd name="T60" fmla="*/ 324 w 368"/>
                  <a:gd name="T61" fmla="*/ 140 h 477"/>
                  <a:gd name="T62" fmla="*/ 320 w 368"/>
                  <a:gd name="T63" fmla="*/ 141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8" h="477">
                    <a:moveTo>
                      <a:pt x="320" y="141"/>
                    </a:moveTo>
                    <a:cubicBezTo>
                      <a:pt x="306" y="142"/>
                      <a:pt x="294" y="133"/>
                      <a:pt x="291" y="119"/>
                    </a:cubicBezTo>
                    <a:cubicBezTo>
                      <a:pt x="286" y="101"/>
                      <a:pt x="276" y="87"/>
                      <a:pt x="263" y="77"/>
                    </a:cubicBezTo>
                    <a:cubicBezTo>
                      <a:pt x="244" y="62"/>
                      <a:pt x="218" y="54"/>
                      <a:pt x="183" y="54"/>
                    </a:cubicBezTo>
                    <a:cubicBezTo>
                      <a:pt x="151" y="54"/>
                      <a:pt x="126" y="60"/>
                      <a:pt x="106" y="72"/>
                    </a:cubicBezTo>
                    <a:cubicBezTo>
                      <a:pt x="86" y="84"/>
                      <a:pt x="76" y="101"/>
                      <a:pt x="76" y="123"/>
                    </a:cubicBezTo>
                    <a:cubicBezTo>
                      <a:pt x="76" y="143"/>
                      <a:pt x="84" y="158"/>
                      <a:pt x="99" y="168"/>
                    </a:cubicBezTo>
                    <a:cubicBezTo>
                      <a:pt x="114" y="178"/>
                      <a:pt x="144" y="187"/>
                      <a:pt x="187" y="197"/>
                    </a:cubicBezTo>
                    <a:cubicBezTo>
                      <a:pt x="225" y="205"/>
                      <a:pt x="256" y="214"/>
                      <a:pt x="280" y="223"/>
                    </a:cubicBezTo>
                    <a:cubicBezTo>
                      <a:pt x="304" y="232"/>
                      <a:pt x="325" y="245"/>
                      <a:pt x="342" y="264"/>
                    </a:cubicBezTo>
                    <a:cubicBezTo>
                      <a:pt x="359" y="283"/>
                      <a:pt x="368" y="307"/>
                      <a:pt x="368" y="339"/>
                    </a:cubicBezTo>
                    <a:cubicBezTo>
                      <a:pt x="368" y="378"/>
                      <a:pt x="352" y="411"/>
                      <a:pt x="321" y="438"/>
                    </a:cubicBezTo>
                    <a:cubicBezTo>
                      <a:pt x="289" y="464"/>
                      <a:pt x="248" y="477"/>
                      <a:pt x="197" y="477"/>
                    </a:cubicBezTo>
                    <a:cubicBezTo>
                      <a:pt x="132" y="477"/>
                      <a:pt x="84" y="462"/>
                      <a:pt x="51" y="434"/>
                    </a:cubicBezTo>
                    <a:cubicBezTo>
                      <a:pt x="26" y="411"/>
                      <a:pt x="11" y="384"/>
                      <a:pt x="4" y="351"/>
                    </a:cubicBezTo>
                    <a:cubicBezTo>
                      <a:pt x="0" y="335"/>
                      <a:pt x="13" y="320"/>
                      <a:pt x="29" y="318"/>
                    </a:cubicBezTo>
                    <a:cubicBezTo>
                      <a:pt x="32" y="318"/>
                      <a:pt x="32" y="318"/>
                      <a:pt x="32" y="318"/>
                    </a:cubicBezTo>
                    <a:cubicBezTo>
                      <a:pt x="46" y="317"/>
                      <a:pt x="58" y="326"/>
                      <a:pt x="62" y="340"/>
                    </a:cubicBezTo>
                    <a:cubicBezTo>
                      <a:pt x="68" y="365"/>
                      <a:pt x="81" y="384"/>
                      <a:pt x="101" y="397"/>
                    </a:cubicBezTo>
                    <a:cubicBezTo>
                      <a:pt x="127" y="413"/>
                      <a:pt x="158" y="422"/>
                      <a:pt x="194" y="422"/>
                    </a:cubicBezTo>
                    <a:cubicBezTo>
                      <a:pt x="229" y="422"/>
                      <a:pt x="256" y="415"/>
                      <a:pt x="277" y="401"/>
                    </a:cubicBezTo>
                    <a:cubicBezTo>
                      <a:pt x="298" y="387"/>
                      <a:pt x="309" y="368"/>
                      <a:pt x="309" y="343"/>
                    </a:cubicBezTo>
                    <a:cubicBezTo>
                      <a:pt x="309" y="318"/>
                      <a:pt x="298" y="300"/>
                      <a:pt x="276" y="288"/>
                    </a:cubicBezTo>
                    <a:cubicBezTo>
                      <a:pt x="254" y="277"/>
                      <a:pt x="217" y="265"/>
                      <a:pt x="165" y="254"/>
                    </a:cubicBezTo>
                    <a:cubicBezTo>
                      <a:pt x="113" y="243"/>
                      <a:pt x="76" y="227"/>
                      <a:pt x="53" y="207"/>
                    </a:cubicBezTo>
                    <a:cubicBezTo>
                      <a:pt x="30" y="186"/>
                      <a:pt x="18" y="160"/>
                      <a:pt x="18" y="127"/>
                    </a:cubicBezTo>
                    <a:cubicBezTo>
                      <a:pt x="18" y="90"/>
                      <a:pt x="33" y="60"/>
                      <a:pt x="62" y="36"/>
                    </a:cubicBezTo>
                    <a:cubicBezTo>
                      <a:pt x="91" y="12"/>
                      <a:pt x="130" y="0"/>
                      <a:pt x="180" y="0"/>
                    </a:cubicBezTo>
                    <a:cubicBezTo>
                      <a:pt x="231" y="0"/>
                      <a:pt x="273" y="12"/>
                      <a:pt x="304" y="36"/>
                    </a:cubicBezTo>
                    <a:cubicBezTo>
                      <a:pt x="327" y="54"/>
                      <a:pt x="343" y="78"/>
                      <a:pt x="349" y="108"/>
                    </a:cubicBezTo>
                    <a:cubicBezTo>
                      <a:pt x="353" y="124"/>
                      <a:pt x="341" y="139"/>
                      <a:pt x="324" y="140"/>
                    </a:cubicBezTo>
                    <a:lnTo>
                      <a:pt x="320" y="141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8895173D-9045-411E-B47E-7FD23A132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608" y="1286121"/>
                <a:ext cx="36921" cy="299742"/>
              </a:xfrm>
              <a:custGeom>
                <a:avLst/>
                <a:gdLst>
                  <a:gd name="T0" fmla="*/ 29 w 57"/>
                  <a:gd name="T1" fmla="*/ 462 h 462"/>
                  <a:gd name="T2" fmla="*/ 29 w 57"/>
                  <a:gd name="T3" fmla="*/ 462 h 462"/>
                  <a:gd name="T4" fmla="*/ 0 w 57"/>
                  <a:gd name="T5" fmla="*/ 434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434 h 462"/>
                  <a:gd name="T16" fmla="*/ 29 w 57"/>
                  <a:gd name="T17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462"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5" name="Freeform 21">
                <a:extLst>
                  <a:ext uri="{FF2B5EF4-FFF2-40B4-BE49-F238E27FC236}">
                    <a16:creationId xmlns:a16="http://schemas.microsoft.com/office/drawing/2014/main" id="{0A1E4CE6-4E33-4BA6-9D4F-22B8D5940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6867" y="1286121"/>
                <a:ext cx="36100" cy="299742"/>
              </a:xfrm>
              <a:custGeom>
                <a:avLst/>
                <a:gdLst>
                  <a:gd name="T0" fmla="*/ 28 w 56"/>
                  <a:gd name="T1" fmla="*/ 65 h 462"/>
                  <a:gd name="T2" fmla="*/ 28 w 56"/>
                  <a:gd name="T3" fmla="*/ 65 h 462"/>
                  <a:gd name="T4" fmla="*/ 0 w 56"/>
                  <a:gd name="T5" fmla="*/ 36 h 462"/>
                  <a:gd name="T6" fmla="*/ 0 w 56"/>
                  <a:gd name="T7" fmla="*/ 29 h 462"/>
                  <a:gd name="T8" fmla="*/ 28 w 56"/>
                  <a:gd name="T9" fmla="*/ 0 h 462"/>
                  <a:gd name="T10" fmla="*/ 28 w 56"/>
                  <a:gd name="T11" fmla="*/ 0 h 462"/>
                  <a:gd name="T12" fmla="*/ 56 w 56"/>
                  <a:gd name="T13" fmla="*/ 29 h 462"/>
                  <a:gd name="T14" fmla="*/ 56 w 56"/>
                  <a:gd name="T15" fmla="*/ 36 h 462"/>
                  <a:gd name="T16" fmla="*/ 28 w 56"/>
                  <a:gd name="T17" fmla="*/ 65 h 462"/>
                  <a:gd name="T18" fmla="*/ 28 w 56"/>
                  <a:gd name="T19" fmla="*/ 462 h 462"/>
                  <a:gd name="T20" fmla="*/ 28 w 56"/>
                  <a:gd name="T21" fmla="*/ 462 h 462"/>
                  <a:gd name="T22" fmla="*/ 0 w 56"/>
                  <a:gd name="T23" fmla="*/ 434 h 462"/>
                  <a:gd name="T24" fmla="*/ 0 w 56"/>
                  <a:gd name="T25" fmla="*/ 156 h 462"/>
                  <a:gd name="T26" fmla="*/ 28 w 56"/>
                  <a:gd name="T27" fmla="*/ 128 h 462"/>
                  <a:gd name="T28" fmla="*/ 28 w 56"/>
                  <a:gd name="T29" fmla="*/ 128 h 462"/>
                  <a:gd name="T30" fmla="*/ 56 w 56"/>
                  <a:gd name="T31" fmla="*/ 156 h 462"/>
                  <a:gd name="T32" fmla="*/ 56 w 56"/>
                  <a:gd name="T33" fmla="*/ 434 h 462"/>
                  <a:gd name="T34" fmla="*/ 28 w 56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" h="462">
                    <a:moveTo>
                      <a:pt x="28" y="65"/>
                    </a:moveTo>
                    <a:cubicBezTo>
                      <a:pt x="28" y="65"/>
                      <a:pt x="28" y="65"/>
                      <a:pt x="28" y="65"/>
                    </a:cubicBezTo>
                    <a:cubicBezTo>
                      <a:pt x="12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44" y="0"/>
                      <a:pt x="56" y="13"/>
                      <a:pt x="56" y="29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52"/>
                      <a:pt x="44" y="65"/>
                      <a:pt x="28" y="65"/>
                    </a:cubicBezTo>
                    <a:close/>
                    <a:moveTo>
                      <a:pt x="28" y="462"/>
                    </a:moveTo>
                    <a:cubicBezTo>
                      <a:pt x="28" y="462"/>
                      <a:pt x="28" y="462"/>
                      <a:pt x="28" y="462"/>
                    </a:cubicBezTo>
                    <a:cubicBezTo>
                      <a:pt x="12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2" y="128"/>
                      <a:pt x="28" y="128"/>
                    </a:cubicBezTo>
                    <a:cubicBezTo>
                      <a:pt x="28" y="128"/>
                      <a:pt x="28" y="128"/>
                      <a:pt x="28" y="128"/>
                    </a:cubicBezTo>
                    <a:cubicBezTo>
                      <a:pt x="44" y="128"/>
                      <a:pt x="56" y="141"/>
                      <a:pt x="56" y="156"/>
                    </a:cubicBezTo>
                    <a:cubicBezTo>
                      <a:pt x="56" y="434"/>
                      <a:pt x="56" y="434"/>
                      <a:pt x="56" y="434"/>
                    </a:cubicBezTo>
                    <a:cubicBezTo>
                      <a:pt x="56" y="449"/>
                      <a:pt x="44" y="462"/>
                      <a:pt x="28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53805563-2D7C-487B-AB41-2ABCDF5A2D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5222" y="1286121"/>
                <a:ext cx="36647" cy="299742"/>
              </a:xfrm>
              <a:custGeom>
                <a:avLst/>
                <a:gdLst>
                  <a:gd name="T0" fmla="*/ 29 w 57"/>
                  <a:gd name="T1" fmla="*/ 65 h 462"/>
                  <a:gd name="T2" fmla="*/ 29 w 57"/>
                  <a:gd name="T3" fmla="*/ 65 h 462"/>
                  <a:gd name="T4" fmla="*/ 0 w 57"/>
                  <a:gd name="T5" fmla="*/ 36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36 h 462"/>
                  <a:gd name="T16" fmla="*/ 29 w 57"/>
                  <a:gd name="T17" fmla="*/ 65 h 462"/>
                  <a:gd name="T18" fmla="*/ 29 w 57"/>
                  <a:gd name="T19" fmla="*/ 462 h 462"/>
                  <a:gd name="T20" fmla="*/ 29 w 57"/>
                  <a:gd name="T21" fmla="*/ 462 h 462"/>
                  <a:gd name="T22" fmla="*/ 0 w 57"/>
                  <a:gd name="T23" fmla="*/ 434 h 462"/>
                  <a:gd name="T24" fmla="*/ 0 w 57"/>
                  <a:gd name="T25" fmla="*/ 156 h 462"/>
                  <a:gd name="T26" fmla="*/ 29 w 57"/>
                  <a:gd name="T27" fmla="*/ 128 h 462"/>
                  <a:gd name="T28" fmla="*/ 29 w 57"/>
                  <a:gd name="T29" fmla="*/ 128 h 462"/>
                  <a:gd name="T30" fmla="*/ 57 w 57"/>
                  <a:gd name="T31" fmla="*/ 156 h 462"/>
                  <a:gd name="T32" fmla="*/ 57 w 57"/>
                  <a:gd name="T33" fmla="*/ 434 h 462"/>
                  <a:gd name="T34" fmla="*/ 29 w 57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462">
                    <a:moveTo>
                      <a:pt x="29" y="65"/>
                    </a:moveTo>
                    <a:cubicBezTo>
                      <a:pt x="29" y="65"/>
                      <a:pt x="29" y="65"/>
                      <a:pt x="29" y="65"/>
                    </a:cubicBezTo>
                    <a:cubicBezTo>
                      <a:pt x="13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57" y="52"/>
                      <a:pt x="44" y="65"/>
                      <a:pt x="29" y="65"/>
                    </a:cubicBezTo>
                    <a:close/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3" y="128"/>
                      <a:pt x="29" y="128"/>
                    </a:cubicBezTo>
                    <a:cubicBezTo>
                      <a:pt x="29" y="128"/>
                      <a:pt x="29" y="128"/>
                      <a:pt x="29" y="128"/>
                    </a:cubicBezTo>
                    <a:cubicBezTo>
                      <a:pt x="44" y="128"/>
                      <a:pt x="57" y="141"/>
                      <a:pt x="57" y="156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F5B09A70-BD5C-4AEC-8E34-1AB2A86C5B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76451" y="1286121"/>
                <a:ext cx="187338" cy="304938"/>
              </a:xfrm>
              <a:custGeom>
                <a:avLst/>
                <a:gdLst>
                  <a:gd name="T0" fmla="*/ 264 w 290"/>
                  <a:gd name="T1" fmla="*/ 462 h 470"/>
                  <a:gd name="T2" fmla="*/ 264 w 290"/>
                  <a:gd name="T3" fmla="*/ 462 h 470"/>
                  <a:gd name="T4" fmla="*/ 237 w 290"/>
                  <a:gd name="T5" fmla="*/ 436 h 470"/>
                  <a:gd name="T6" fmla="*/ 237 w 290"/>
                  <a:gd name="T7" fmla="*/ 420 h 470"/>
                  <a:gd name="T8" fmla="*/ 236 w 290"/>
                  <a:gd name="T9" fmla="*/ 420 h 470"/>
                  <a:gd name="T10" fmla="*/ 144 w 290"/>
                  <a:gd name="T11" fmla="*/ 470 h 470"/>
                  <a:gd name="T12" fmla="*/ 41 w 290"/>
                  <a:gd name="T13" fmla="*/ 421 h 470"/>
                  <a:gd name="T14" fmla="*/ 0 w 290"/>
                  <a:gd name="T15" fmla="*/ 295 h 470"/>
                  <a:gd name="T16" fmla="*/ 39 w 290"/>
                  <a:gd name="T17" fmla="*/ 167 h 470"/>
                  <a:gd name="T18" fmla="*/ 141 w 290"/>
                  <a:gd name="T19" fmla="*/ 120 h 470"/>
                  <a:gd name="T20" fmla="*/ 232 w 290"/>
                  <a:gd name="T21" fmla="*/ 166 h 470"/>
                  <a:gd name="T22" fmla="*/ 234 w 290"/>
                  <a:gd name="T23" fmla="*/ 166 h 470"/>
                  <a:gd name="T24" fmla="*/ 234 w 290"/>
                  <a:gd name="T25" fmla="*/ 27 h 470"/>
                  <a:gd name="T26" fmla="*/ 260 w 290"/>
                  <a:gd name="T27" fmla="*/ 0 h 470"/>
                  <a:gd name="T28" fmla="*/ 264 w 290"/>
                  <a:gd name="T29" fmla="*/ 0 h 470"/>
                  <a:gd name="T30" fmla="*/ 290 w 290"/>
                  <a:gd name="T31" fmla="*/ 27 h 470"/>
                  <a:gd name="T32" fmla="*/ 290 w 290"/>
                  <a:gd name="T33" fmla="*/ 436 h 470"/>
                  <a:gd name="T34" fmla="*/ 264 w 290"/>
                  <a:gd name="T35" fmla="*/ 462 h 470"/>
                  <a:gd name="T36" fmla="*/ 150 w 290"/>
                  <a:gd name="T37" fmla="*/ 423 h 470"/>
                  <a:gd name="T38" fmla="*/ 213 w 290"/>
                  <a:gd name="T39" fmla="*/ 393 h 470"/>
                  <a:gd name="T40" fmla="*/ 239 w 290"/>
                  <a:gd name="T41" fmla="*/ 300 h 470"/>
                  <a:gd name="T42" fmla="*/ 215 w 290"/>
                  <a:gd name="T43" fmla="*/ 203 h 470"/>
                  <a:gd name="T44" fmla="*/ 147 w 290"/>
                  <a:gd name="T45" fmla="*/ 167 h 470"/>
                  <a:gd name="T46" fmla="*/ 81 w 290"/>
                  <a:gd name="T47" fmla="*/ 202 h 470"/>
                  <a:gd name="T48" fmla="*/ 58 w 290"/>
                  <a:gd name="T49" fmla="*/ 295 h 470"/>
                  <a:gd name="T50" fmla="*/ 70 w 290"/>
                  <a:gd name="T51" fmla="*/ 366 h 470"/>
                  <a:gd name="T52" fmla="*/ 104 w 290"/>
                  <a:gd name="T53" fmla="*/ 409 h 470"/>
                  <a:gd name="T54" fmla="*/ 150 w 290"/>
                  <a:gd name="T55" fmla="*/ 423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0" h="470">
                    <a:moveTo>
                      <a:pt x="264" y="462"/>
                    </a:moveTo>
                    <a:cubicBezTo>
                      <a:pt x="264" y="462"/>
                      <a:pt x="264" y="462"/>
                      <a:pt x="264" y="462"/>
                    </a:cubicBezTo>
                    <a:cubicBezTo>
                      <a:pt x="249" y="462"/>
                      <a:pt x="237" y="450"/>
                      <a:pt x="237" y="436"/>
                    </a:cubicBezTo>
                    <a:cubicBezTo>
                      <a:pt x="237" y="420"/>
                      <a:pt x="237" y="420"/>
                      <a:pt x="237" y="420"/>
                    </a:cubicBezTo>
                    <a:cubicBezTo>
                      <a:pt x="236" y="420"/>
                      <a:pt x="236" y="420"/>
                      <a:pt x="236" y="420"/>
                    </a:cubicBezTo>
                    <a:cubicBezTo>
                      <a:pt x="216" y="453"/>
                      <a:pt x="185" y="470"/>
                      <a:pt x="144" y="470"/>
                    </a:cubicBezTo>
                    <a:cubicBezTo>
                      <a:pt x="103" y="470"/>
                      <a:pt x="69" y="454"/>
                      <a:pt x="41" y="421"/>
                    </a:cubicBezTo>
                    <a:cubicBezTo>
                      <a:pt x="14" y="389"/>
                      <a:pt x="0" y="347"/>
                      <a:pt x="0" y="295"/>
                    </a:cubicBezTo>
                    <a:cubicBezTo>
                      <a:pt x="0" y="241"/>
                      <a:pt x="13" y="199"/>
                      <a:pt x="39" y="167"/>
                    </a:cubicBezTo>
                    <a:cubicBezTo>
                      <a:pt x="65" y="136"/>
                      <a:pt x="99" y="120"/>
                      <a:pt x="141" y="120"/>
                    </a:cubicBezTo>
                    <a:cubicBezTo>
                      <a:pt x="181" y="120"/>
                      <a:pt x="212" y="136"/>
                      <a:pt x="232" y="166"/>
                    </a:cubicBezTo>
                    <a:cubicBezTo>
                      <a:pt x="234" y="166"/>
                      <a:pt x="234" y="166"/>
                      <a:pt x="234" y="166"/>
                    </a:cubicBezTo>
                    <a:cubicBezTo>
                      <a:pt x="234" y="27"/>
                      <a:pt x="234" y="27"/>
                      <a:pt x="234" y="27"/>
                    </a:cubicBezTo>
                    <a:cubicBezTo>
                      <a:pt x="234" y="12"/>
                      <a:pt x="245" y="0"/>
                      <a:pt x="260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78" y="0"/>
                      <a:pt x="290" y="12"/>
                      <a:pt x="290" y="27"/>
                    </a:cubicBezTo>
                    <a:cubicBezTo>
                      <a:pt x="290" y="436"/>
                      <a:pt x="290" y="436"/>
                      <a:pt x="290" y="436"/>
                    </a:cubicBezTo>
                    <a:cubicBezTo>
                      <a:pt x="290" y="450"/>
                      <a:pt x="278" y="462"/>
                      <a:pt x="264" y="462"/>
                    </a:cubicBezTo>
                    <a:close/>
                    <a:moveTo>
                      <a:pt x="150" y="423"/>
                    </a:moveTo>
                    <a:cubicBezTo>
                      <a:pt x="175" y="423"/>
                      <a:pt x="196" y="413"/>
                      <a:pt x="213" y="393"/>
                    </a:cubicBezTo>
                    <a:cubicBezTo>
                      <a:pt x="230" y="372"/>
                      <a:pt x="239" y="342"/>
                      <a:pt x="239" y="300"/>
                    </a:cubicBezTo>
                    <a:cubicBezTo>
                      <a:pt x="239" y="260"/>
                      <a:pt x="231" y="227"/>
                      <a:pt x="215" y="203"/>
                    </a:cubicBezTo>
                    <a:cubicBezTo>
                      <a:pt x="199" y="179"/>
                      <a:pt x="177" y="167"/>
                      <a:pt x="147" y="167"/>
                    </a:cubicBezTo>
                    <a:cubicBezTo>
                      <a:pt x="118" y="167"/>
                      <a:pt x="96" y="178"/>
                      <a:pt x="81" y="202"/>
                    </a:cubicBezTo>
                    <a:cubicBezTo>
                      <a:pt x="66" y="226"/>
                      <a:pt x="58" y="257"/>
                      <a:pt x="58" y="295"/>
                    </a:cubicBezTo>
                    <a:cubicBezTo>
                      <a:pt x="58" y="323"/>
                      <a:pt x="62" y="346"/>
                      <a:pt x="70" y="366"/>
                    </a:cubicBezTo>
                    <a:cubicBezTo>
                      <a:pt x="78" y="385"/>
                      <a:pt x="90" y="399"/>
                      <a:pt x="104" y="409"/>
                    </a:cubicBezTo>
                    <a:cubicBezTo>
                      <a:pt x="119" y="419"/>
                      <a:pt x="134" y="423"/>
                      <a:pt x="150" y="423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3776C0FC-51B4-43E9-A802-9FD933C30A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09735" y="1363791"/>
                <a:ext cx="199371" cy="227268"/>
              </a:xfrm>
              <a:custGeom>
                <a:avLst/>
                <a:gdLst>
                  <a:gd name="T0" fmla="*/ 280 w 308"/>
                  <a:gd name="T1" fmla="*/ 189 h 350"/>
                  <a:gd name="T2" fmla="*/ 68 w 308"/>
                  <a:gd name="T3" fmla="*/ 189 h 350"/>
                  <a:gd name="T4" fmla="*/ 59 w 308"/>
                  <a:gd name="T5" fmla="*/ 200 h 350"/>
                  <a:gd name="T6" fmla="*/ 89 w 308"/>
                  <a:gd name="T7" fmla="*/ 274 h 350"/>
                  <a:gd name="T8" fmla="*/ 160 w 308"/>
                  <a:gd name="T9" fmla="*/ 303 h 350"/>
                  <a:gd name="T10" fmla="*/ 214 w 308"/>
                  <a:gd name="T11" fmla="*/ 286 h 350"/>
                  <a:gd name="T12" fmla="*/ 239 w 308"/>
                  <a:gd name="T13" fmla="*/ 255 h 350"/>
                  <a:gd name="T14" fmla="*/ 272 w 308"/>
                  <a:gd name="T15" fmla="*/ 237 h 350"/>
                  <a:gd name="T16" fmla="*/ 272 w 308"/>
                  <a:gd name="T17" fmla="*/ 237 h 350"/>
                  <a:gd name="T18" fmla="*/ 293 w 308"/>
                  <a:gd name="T19" fmla="*/ 277 h 350"/>
                  <a:gd name="T20" fmla="*/ 254 w 308"/>
                  <a:gd name="T21" fmla="*/ 322 h 350"/>
                  <a:gd name="T22" fmla="*/ 160 w 308"/>
                  <a:gd name="T23" fmla="*/ 350 h 350"/>
                  <a:gd name="T24" fmla="*/ 42 w 308"/>
                  <a:gd name="T25" fmla="*/ 304 h 350"/>
                  <a:gd name="T26" fmla="*/ 0 w 308"/>
                  <a:gd name="T27" fmla="*/ 178 h 350"/>
                  <a:gd name="T28" fmla="*/ 41 w 308"/>
                  <a:gd name="T29" fmla="*/ 50 h 350"/>
                  <a:gd name="T30" fmla="*/ 157 w 308"/>
                  <a:gd name="T31" fmla="*/ 0 h 350"/>
                  <a:gd name="T32" fmla="*/ 227 w 308"/>
                  <a:gd name="T33" fmla="*/ 16 h 350"/>
                  <a:gd name="T34" fmla="*/ 284 w 308"/>
                  <a:gd name="T35" fmla="*/ 71 h 350"/>
                  <a:gd name="T36" fmla="*/ 307 w 308"/>
                  <a:gd name="T37" fmla="*/ 161 h 350"/>
                  <a:gd name="T38" fmla="*/ 280 w 308"/>
                  <a:gd name="T39" fmla="*/ 189 h 350"/>
                  <a:gd name="T40" fmla="*/ 245 w 308"/>
                  <a:gd name="T41" fmla="*/ 143 h 350"/>
                  <a:gd name="T42" fmla="*/ 249 w 308"/>
                  <a:gd name="T43" fmla="*/ 137 h 350"/>
                  <a:gd name="T44" fmla="*/ 218 w 308"/>
                  <a:gd name="T45" fmla="*/ 69 h 350"/>
                  <a:gd name="T46" fmla="*/ 157 w 308"/>
                  <a:gd name="T47" fmla="*/ 47 h 350"/>
                  <a:gd name="T48" fmla="*/ 91 w 308"/>
                  <a:gd name="T49" fmla="*/ 73 h 350"/>
                  <a:gd name="T50" fmla="*/ 63 w 308"/>
                  <a:gd name="T51" fmla="*/ 127 h 350"/>
                  <a:gd name="T52" fmla="*/ 75 w 308"/>
                  <a:gd name="T53" fmla="*/ 143 h 350"/>
                  <a:gd name="T54" fmla="*/ 245 w 308"/>
                  <a:gd name="T55" fmla="*/ 14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08" h="350">
                    <a:moveTo>
                      <a:pt x="280" y="189"/>
                    </a:moveTo>
                    <a:cubicBezTo>
                      <a:pt x="68" y="189"/>
                      <a:pt x="68" y="189"/>
                      <a:pt x="68" y="189"/>
                    </a:cubicBezTo>
                    <a:cubicBezTo>
                      <a:pt x="63" y="189"/>
                      <a:pt x="58" y="194"/>
                      <a:pt x="59" y="200"/>
                    </a:cubicBezTo>
                    <a:cubicBezTo>
                      <a:pt x="62" y="232"/>
                      <a:pt x="72" y="256"/>
                      <a:pt x="89" y="274"/>
                    </a:cubicBezTo>
                    <a:cubicBezTo>
                      <a:pt x="108" y="294"/>
                      <a:pt x="132" y="303"/>
                      <a:pt x="160" y="303"/>
                    </a:cubicBezTo>
                    <a:cubicBezTo>
                      <a:pt x="181" y="303"/>
                      <a:pt x="200" y="298"/>
                      <a:pt x="214" y="286"/>
                    </a:cubicBezTo>
                    <a:cubicBezTo>
                      <a:pt x="224" y="278"/>
                      <a:pt x="232" y="268"/>
                      <a:pt x="239" y="255"/>
                    </a:cubicBezTo>
                    <a:cubicBezTo>
                      <a:pt x="246" y="243"/>
                      <a:pt x="258" y="236"/>
                      <a:pt x="272" y="237"/>
                    </a:cubicBezTo>
                    <a:cubicBezTo>
                      <a:pt x="272" y="237"/>
                      <a:pt x="272" y="237"/>
                      <a:pt x="272" y="237"/>
                    </a:cubicBezTo>
                    <a:cubicBezTo>
                      <a:pt x="291" y="240"/>
                      <a:pt x="301" y="260"/>
                      <a:pt x="293" y="277"/>
                    </a:cubicBezTo>
                    <a:cubicBezTo>
                      <a:pt x="283" y="295"/>
                      <a:pt x="270" y="310"/>
                      <a:pt x="254" y="322"/>
                    </a:cubicBezTo>
                    <a:cubicBezTo>
                      <a:pt x="229" y="341"/>
                      <a:pt x="198" y="350"/>
                      <a:pt x="160" y="350"/>
                    </a:cubicBezTo>
                    <a:cubicBezTo>
                      <a:pt x="110" y="350"/>
                      <a:pt x="70" y="335"/>
                      <a:pt x="42" y="304"/>
                    </a:cubicBezTo>
                    <a:cubicBezTo>
                      <a:pt x="14" y="273"/>
                      <a:pt x="0" y="231"/>
                      <a:pt x="0" y="178"/>
                    </a:cubicBezTo>
                    <a:cubicBezTo>
                      <a:pt x="0" y="125"/>
                      <a:pt x="13" y="82"/>
                      <a:pt x="41" y="50"/>
                    </a:cubicBezTo>
                    <a:cubicBezTo>
                      <a:pt x="68" y="17"/>
                      <a:pt x="107" y="0"/>
                      <a:pt x="157" y="0"/>
                    </a:cubicBezTo>
                    <a:cubicBezTo>
                      <a:pt x="181" y="0"/>
                      <a:pt x="204" y="6"/>
                      <a:pt x="227" y="16"/>
                    </a:cubicBezTo>
                    <a:cubicBezTo>
                      <a:pt x="250" y="27"/>
                      <a:pt x="269" y="45"/>
                      <a:pt x="284" y="71"/>
                    </a:cubicBezTo>
                    <a:cubicBezTo>
                      <a:pt x="297" y="92"/>
                      <a:pt x="305" y="122"/>
                      <a:pt x="307" y="161"/>
                    </a:cubicBezTo>
                    <a:cubicBezTo>
                      <a:pt x="308" y="176"/>
                      <a:pt x="296" y="189"/>
                      <a:pt x="280" y="189"/>
                    </a:cubicBezTo>
                    <a:close/>
                    <a:moveTo>
                      <a:pt x="245" y="143"/>
                    </a:moveTo>
                    <a:cubicBezTo>
                      <a:pt x="247" y="143"/>
                      <a:pt x="250" y="140"/>
                      <a:pt x="249" y="137"/>
                    </a:cubicBezTo>
                    <a:cubicBezTo>
                      <a:pt x="246" y="106"/>
                      <a:pt x="236" y="83"/>
                      <a:pt x="218" y="69"/>
                    </a:cubicBezTo>
                    <a:cubicBezTo>
                      <a:pt x="199" y="54"/>
                      <a:pt x="179" y="47"/>
                      <a:pt x="157" y="47"/>
                    </a:cubicBezTo>
                    <a:cubicBezTo>
                      <a:pt x="130" y="47"/>
                      <a:pt x="108" y="56"/>
                      <a:pt x="91" y="73"/>
                    </a:cubicBezTo>
                    <a:cubicBezTo>
                      <a:pt x="77" y="88"/>
                      <a:pt x="68" y="106"/>
                      <a:pt x="63" y="127"/>
                    </a:cubicBezTo>
                    <a:cubicBezTo>
                      <a:pt x="62" y="135"/>
                      <a:pt x="67" y="143"/>
                      <a:pt x="75" y="143"/>
                    </a:cubicBezTo>
                    <a:lnTo>
                      <a:pt x="245" y="143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Demo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 演示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验证了那些关键问题？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下一步做什么？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54BD7EFC-1404-4CA4-AA69-8A4E017F5C5F}"/>
              </a:ext>
            </a:extLst>
          </p:cNvPr>
          <p:cNvSpPr/>
          <p:nvPr/>
        </p:nvSpPr>
        <p:spPr>
          <a:xfrm>
            <a:off x="6053137" y="1712734"/>
            <a:ext cx="5211763" cy="4332467"/>
          </a:xfrm>
          <a:custGeom>
            <a:avLst/>
            <a:gdLst>
              <a:gd name="connsiteX0" fmla="*/ 0 w 5211763"/>
              <a:gd name="connsiteY0" fmla="*/ 0 h 4332467"/>
              <a:gd name="connsiteX1" fmla="*/ 5211763 w 5211763"/>
              <a:gd name="connsiteY1" fmla="*/ 2866777 h 4332467"/>
              <a:gd name="connsiteX2" fmla="*/ 5211763 w 5211763"/>
              <a:gd name="connsiteY2" fmla="*/ 4332467 h 4332467"/>
              <a:gd name="connsiteX3" fmla="*/ 0 w 5211763"/>
              <a:gd name="connsiteY3" fmla="*/ 4332467 h 433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1763" h="4332467">
                <a:moveTo>
                  <a:pt x="0" y="0"/>
                </a:moveTo>
                <a:lnTo>
                  <a:pt x="5211763" y="2866777"/>
                </a:lnTo>
                <a:lnTo>
                  <a:pt x="5211763" y="4332467"/>
                </a:lnTo>
                <a:lnTo>
                  <a:pt x="0" y="4332467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 演示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611603" y="1475274"/>
            <a:ext cx="3071155" cy="26702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数据平台 </a:t>
            </a:r>
            <a:r>
              <a:rPr lang="en-US" altLang="zh-CN" dirty="0"/>
              <a:t>Demo</a:t>
            </a:r>
            <a:r>
              <a:rPr lang="zh-CN" altLang="en-US" dirty="0"/>
              <a:t> 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3E1F0-4F6D-BF47-8BDF-D186963FD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923050"/>
            <a:ext cx="11027229" cy="37317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D2D5666-06CD-A545-BBF6-A8185B7FAC5E}"/>
              </a:ext>
            </a:extLst>
          </p:cNvPr>
          <p:cNvSpPr/>
          <p:nvPr/>
        </p:nvSpPr>
        <p:spPr>
          <a:xfrm>
            <a:off x="576502" y="6077512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http://47.91.150.233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0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54BD7EFC-1404-4CA4-AA69-8A4E017F5C5F}"/>
              </a:ext>
            </a:extLst>
          </p:cNvPr>
          <p:cNvSpPr/>
          <p:nvPr/>
        </p:nvSpPr>
        <p:spPr>
          <a:xfrm>
            <a:off x="6053137" y="1712734"/>
            <a:ext cx="5211763" cy="4332467"/>
          </a:xfrm>
          <a:custGeom>
            <a:avLst/>
            <a:gdLst>
              <a:gd name="connsiteX0" fmla="*/ 0 w 5211763"/>
              <a:gd name="connsiteY0" fmla="*/ 0 h 4332467"/>
              <a:gd name="connsiteX1" fmla="*/ 5211763 w 5211763"/>
              <a:gd name="connsiteY1" fmla="*/ 2866777 h 4332467"/>
              <a:gd name="connsiteX2" fmla="*/ 5211763 w 5211763"/>
              <a:gd name="connsiteY2" fmla="*/ 4332467 h 4332467"/>
              <a:gd name="connsiteX3" fmla="*/ 0 w 5211763"/>
              <a:gd name="connsiteY3" fmla="*/ 4332467 h 433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1763" h="4332467">
                <a:moveTo>
                  <a:pt x="0" y="0"/>
                </a:moveTo>
                <a:lnTo>
                  <a:pt x="5211763" y="2866777"/>
                </a:lnTo>
                <a:lnTo>
                  <a:pt x="5211763" y="4332467"/>
                </a:lnTo>
                <a:lnTo>
                  <a:pt x="0" y="4332467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验证了那些关键问题？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611603" y="1475274"/>
            <a:ext cx="3071155" cy="26702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08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验证了那些关键问题？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AF927-87E4-0B4E-8A99-7C401667689A}"/>
              </a:ext>
            </a:extLst>
          </p:cNvPr>
          <p:cNvSpPr txBox="1"/>
          <p:nvPr/>
        </p:nvSpPr>
        <p:spPr>
          <a:xfrm>
            <a:off x="1502228" y="1426029"/>
            <a:ext cx="902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实时数据推送。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获取实时货币价格，综合计算持仓资金。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并发获取 </a:t>
            </a:r>
            <a:r>
              <a:rPr lang="en-US" altLang="zh-CN" dirty="0" err="1"/>
              <a:t>Okex</a:t>
            </a:r>
            <a:r>
              <a:rPr lang="zh-CN" altLang="en-US" dirty="0"/>
              <a:t> 现货资产净值、现货持仓，但每秒请求数量有限制。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创建共享链接，向匿名用户实时推送数据。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可以生成多账户资产数据。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6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54BD7EFC-1404-4CA4-AA69-8A4E017F5C5F}"/>
              </a:ext>
            </a:extLst>
          </p:cNvPr>
          <p:cNvSpPr/>
          <p:nvPr/>
        </p:nvSpPr>
        <p:spPr>
          <a:xfrm>
            <a:off x="6053137" y="1712734"/>
            <a:ext cx="5211763" cy="4332467"/>
          </a:xfrm>
          <a:custGeom>
            <a:avLst/>
            <a:gdLst>
              <a:gd name="connsiteX0" fmla="*/ 0 w 5211763"/>
              <a:gd name="connsiteY0" fmla="*/ 0 h 4332467"/>
              <a:gd name="connsiteX1" fmla="*/ 5211763 w 5211763"/>
              <a:gd name="connsiteY1" fmla="*/ 2866777 h 4332467"/>
              <a:gd name="connsiteX2" fmla="*/ 5211763 w 5211763"/>
              <a:gd name="connsiteY2" fmla="*/ 4332467 h 4332467"/>
              <a:gd name="connsiteX3" fmla="*/ 0 w 5211763"/>
              <a:gd name="connsiteY3" fmla="*/ 4332467 h 433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1763" h="4332467">
                <a:moveTo>
                  <a:pt x="0" y="0"/>
                </a:moveTo>
                <a:lnTo>
                  <a:pt x="5211763" y="2866777"/>
                </a:lnTo>
                <a:lnTo>
                  <a:pt x="5211763" y="4332467"/>
                </a:lnTo>
                <a:lnTo>
                  <a:pt x="0" y="4332467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下一步做什么？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611603" y="1475274"/>
            <a:ext cx="3071155" cy="26702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15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下一步做什么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BA8D7-F456-0244-846C-E78AA66ECE0C}"/>
              </a:ext>
            </a:extLst>
          </p:cNvPr>
          <p:cNvSpPr txBox="1"/>
          <p:nvPr/>
        </p:nvSpPr>
        <p:spPr>
          <a:xfrm>
            <a:off x="1502228" y="1426029"/>
            <a:ext cx="9024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70C0"/>
                </a:solidFill>
              </a:rPr>
              <a:t>建立账户历史服务，启用 </a:t>
            </a:r>
            <a:r>
              <a:rPr lang="en-US" altLang="zh-CN" dirty="0">
                <a:solidFill>
                  <a:srgbClr val="0070C0"/>
                </a:solidFill>
              </a:rPr>
              <a:t>Mongo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DB</a:t>
            </a:r>
            <a:r>
              <a:rPr lang="zh-CN" altLang="en-US" dirty="0">
                <a:solidFill>
                  <a:srgbClr val="0070C0"/>
                </a:solidFill>
              </a:rPr>
              <a:t>：</a:t>
            </a:r>
            <a:endParaRPr lang="en-US" altLang="zh-CN" dirty="0">
              <a:solidFill>
                <a:srgbClr val="0070C0"/>
              </a:solidFill>
            </a:endParaRPr>
          </a:p>
          <a:p>
            <a:pPr marL="800100" lvl="1" indent="-342900">
              <a:buAutoNum type="arabicPeriod"/>
            </a:pPr>
            <a:r>
              <a:rPr lang="zh-CN" altLang="en-US" dirty="0">
                <a:solidFill>
                  <a:srgbClr val="0070C0"/>
                </a:solidFill>
              </a:rPr>
              <a:t>记录所有账号净值历史。</a:t>
            </a:r>
            <a:endParaRPr lang="en-US" altLang="zh-CN" dirty="0">
              <a:solidFill>
                <a:srgbClr val="0070C0"/>
              </a:solidFill>
            </a:endParaRPr>
          </a:p>
          <a:p>
            <a:pPr marL="800100" lvl="1" indent="-342900">
              <a:buAutoNum type="arabicPeriod"/>
            </a:pPr>
            <a:r>
              <a:rPr lang="zh-CN" altLang="en-US" dirty="0">
                <a:solidFill>
                  <a:srgbClr val="0070C0"/>
                </a:solidFill>
              </a:rPr>
              <a:t>记录所有账户持仓数据变动历史。</a:t>
            </a:r>
            <a:endParaRPr lang="en-US" altLang="zh-CN" dirty="0">
              <a:solidFill>
                <a:srgbClr val="0070C0"/>
              </a:solidFill>
            </a:endParaRPr>
          </a:p>
          <a:p>
            <a:pPr marL="800100" lvl="1" indent="-342900">
              <a:buAutoNum type="arabicPeriod"/>
            </a:pPr>
            <a:r>
              <a:rPr lang="zh-CN" altLang="en-US" dirty="0">
                <a:solidFill>
                  <a:srgbClr val="0070C0"/>
                </a:solidFill>
              </a:rPr>
              <a:t>识别账户资金划转情况。</a:t>
            </a:r>
            <a:endParaRPr lang="en-US" altLang="zh-CN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70C0"/>
                </a:solidFill>
              </a:rPr>
              <a:t>重构账户数据爬虫，充分利用交易所请求限制。</a:t>
            </a:r>
            <a:endParaRPr lang="en-US" altLang="zh-CN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70C0"/>
                </a:solidFill>
              </a:rPr>
              <a:t>建立货币行情服务，数据源切换到第三方数据平台。</a:t>
            </a:r>
            <a:endParaRPr lang="en-US" altLang="zh-CN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B050"/>
                </a:solidFill>
              </a:rPr>
              <a:t>重构数据库，准备统一多交易所数据。</a:t>
            </a:r>
            <a:endParaRPr lang="en-US" altLang="zh-CN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B050"/>
                </a:solidFill>
              </a:rPr>
              <a:t>设计报表与报表单元模块化配置功能。</a:t>
            </a:r>
            <a:endParaRPr lang="en-US" altLang="zh-CN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对接 </a:t>
            </a:r>
            <a:r>
              <a:rPr lang="en-US" altLang="zh-CN" dirty="0" err="1">
                <a:solidFill>
                  <a:schemeClr val="accent2">
                    <a:lumMod val="75000"/>
                    <a:lumOff val="25000"/>
                  </a:schemeClr>
                </a:solidFill>
              </a:rPr>
              <a:t>Okex</a:t>
            </a:r>
            <a:r>
              <a:rPr lang="zh-CN" altLang="en-US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 期货，解决期货估值问题。后续逐步增加对接交易所。</a:t>
            </a:r>
            <a:endParaRPr lang="en-US" altLang="zh-CN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开发报表单元。</a:t>
            </a:r>
            <a:endParaRPr lang="en-US" altLang="zh-CN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4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a2759d34-aa2a-4eee-91b4-76e8b0890d7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F7800"/>
      </a:accent1>
      <a:accent2>
        <a:srgbClr val="5A2400"/>
      </a:accent2>
      <a:accent3>
        <a:srgbClr val="FFD21C"/>
      </a:accent3>
      <a:accent4>
        <a:srgbClr val="7F4B00"/>
      </a:accent4>
      <a:accent5>
        <a:srgbClr val="635C5C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7800"/>
    </a:accent1>
    <a:accent2>
      <a:srgbClr val="5A2400"/>
    </a:accent2>
    <a:accent3>
      <a:srgbClr val="FFD21C"/>
    </a:accent3>
    <a:accent4>
      <a:srgbClr val="7F4B00"/>
    </a:accent4>
    <a:accent5>
      <a:srgbClr val="635C5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7800"/>
    </a:accent1>
    <a:accent2>
      <a:srgbClr val="5A2400"/>
    </a:accent2>
    <a:accent3>
      <a:srgbClr val="FFD21C"/>
    </a:accent3>
    <a:accent4>
      <a:srgbClr val="7F4B00"/>
    </a:accent4>
    <a:accent5>
      <a:srgbClr val="635C5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7800"/>
    </a:accent1>
    <a:accent2>
      <a:srgbClr val="5A2400"/>
    </a:accent2>
    <a:accent3>
      <a:srgbClr val="FFD21C"/>
    </a:accent3>
    <a:accent4>
      <a:srgbClr val="7F4B00"/>
    </a:accent4>
    <a:accent5>
      <a:srgbClr val="635C5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7800"/>
    </a:accent1>
    <a:accent2>
      <a:srgbClr val="5A2400"/>
    </a:accent2>
    <a:accent3>
      <a:srgbClr val="FFD21C"/>
    </a:accent3>
    <a:accent4>
      <a:srgbClr val="7F4B00"/>
    </a:accent4>
    <a:accent5>
      <a:srgbClr val="635C5C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47</TotalTime>
  <Words>930</Words>
  <Application>Microsoft Macintosh PowerPoint</Application>
  <PresentationFormat>Widescreen</PresentationFormat>
  <Paragraphs>112</Paragraphs>
  <Slides>12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Impact</vt:lpstr>
      <vt:lpstr>主题5</vt:lpstr>
      <vt:lpstr>数据平台简介</vt:lpstr>
      <vt:lpstr>PowerPoint Presentation</vt:lpstr>
      <vt:lpstr>Demo 演示</vt:lpstr>
      <vt:lpstr>数据平台 Demo 功能</vt:lpstr>
      <vt:lpstr>验证了那些关键问题？</vt:lpstr>
      <vt:lpstr>验证了那些关键问题？</vt:lpstr>
      <vt:lpstr>下一步做什么？</vt:lpstr>
      <vt:lpstr>下一步做什么</vt:lpstr>
      <vt:lpstr>Thanks. </vt:lpstr>
      <vt:lpstr>PowerPoint Presentation</vt:lpstr>
      <vt:lpstr>快速设计页面  Quick design slides</vt:lpstr>
      <vt:lpstr>PowerPoint Presentation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Microsoft Office User</cp:lastModifiedBy>
  <cp:revision>12</cp:revision>
  <cp:lastPrinted>2018-05-21T16:00:00Z</cp:lastPrinted>
  <dcterms:created xsi:type="dcterms:W3CDTF">2018-05-21T16:00:00Z</dcterms:created>
  <dcterms:modified xsi:type="dcterms:W3CDTF">2019-07-25T08:47:38Z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