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78" r:id="rId3"/>
    <p:sldId id="281" r:id="rId4"/>
    <p:sldId id="259" r:id="rId5"/>
    <p:sldId id="257" r:id="rId6"/>
    <p:sldId id="3302" r:id="rId7"/>
    <p:sldId id="3308" r:id="rId8"/>
    <p:sldId id="3303" r:id="rId9"/>
    <p:sldId id="260" r:id="rId10"/>
    <p:sldId id="264" r:id="rId11"/>
    <p:sldId id="262" r:id="rId12"/>
    <p:sldId id="3304" r:id="rId13"/>
    <p:sldId id="3310" r:id="rId14"/>
    <p:sldId id="266" r:id="rId15"/>
    <p:sldId id="267" r:id="rId16"/>
    <p:sldId id="268" r:id="rId17"/>
    <p:sldId id="269" r:id="rId18"/>
    <p:sldId id="3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in-erik alvestad" initials="sea" lastIdx="1" clrIdx="0">
    <p:extLst>
      <p:ext uri="{19B8F6BF-5375-455C-9EA6-DF929625EA0E}">
        <p15:presenceInfo xmlns:p15="http://schemas.microsoft.com/office/powerpoint/2012/main" userId="8be57cca70ac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-erik alvestad" userId="8be57cca70acd5ea" providerId="LiveId" clId="{9CE58A9A-6013-4057-9961-76615A902662}"/>
    <pc:docChg chg="undo redo custSel addSld delSld modSld sldOrd">
      <pc:chgData name="stein-erik alvestad" userId="8be57cca70acd5ea" providerId="LiveId" clId="{9CE58A9A-6013-4057-9961-76615A902662}" dt="2021-11-17T19:57:07.296" v="3488" actId="1076"/>
      <pc:docMkLst>
        <pc:docMk/>
      </pc:docMkLst>
      <pc:sldChg chg="modSp del mod">
        <pc:chgData name="stein-erik alvestad" userId="8be57cca70acd5ea" providerId="LiveId" clId="{9CE58A9A-6013-4057-9961-76615A902662}" dt="2021-11-16T15:50:30.829" v="680" actId="47"/>
        <pc:sldMkLst>
          <pc:docMk/>
          <pc:sldMk cId="800254262" sldId="256"/>
        </pc:sldMkLst>
        <pc:spChg chg="mod">
          <ac:chgData name="stein-erik alvestad" userId="8be57cca70acd5ea" providerId="LiveId" clId="{9CE58A9A-6013-4057-9961-76615A902662}" dt="2021-11-14T18:47:02.331" v="53" actId="20577"/>
          <ac:spMkLst>
            <pc:docMk/>
            <pc:sldMk cId="800254262" sldId="256"/>
            <ac:spMk id="2" creationId="{4DE9AD81-0A53-431C-A0A9-4CE3C2960C8C}"/>
          </ac:spMkLst>
        </pc:spChg>
      </pc:sldChg>
      <pc:sldChg chg="modSp">
        <pc:chgData name="stein-erik alvestad" userId="8be57cca70acd5ea" providerId="LiveId" clId="{9CE58A9A-6013-4057-9961-76615A902662}" dt="2021-11-16T21:14:09.378" v="1998" actId="1076"/>
        <pc:sldMkLst>
          <pc:docMk/>
          <pc:sldMk cId="2466266656" sldId="257"/>
        </pc:sldMkLst>
        <pc:picChg chg="mod">
          <ac:chgData name="stein-erik alvestad" userId="8be57cca70acd5ea" providerId="LiveId" clId="{9CE58A9A-6013-4057-9961-76615A902662}" dt="2021-11-16T21:14:09.378" v="1998" actId="1076"/>
          <ac:picMkLst>
            <pc:docMk/>
            <pc:sldMk cId="2466266656" sldId="257"/>
            <ac:picMk id="1026" creationId="{64F8F514-705D-4919-8FDD-76BE8BE842EB}"/>
          </ac:picMkLst>
        </pc:picChg>
      </pc:sldChg>
      <pc:sldChg chg="addSp delSp modSp del">
        <pc:chgData name="stein-erik alvestad" userId="8be57cca70acd5ea" providerId="LiveId" clId="{9CE58A9A-6013-4057-9961-76615A902662}" dt="2021-11-14T18:46:19.316" v="47" actId="47"/>
        <pc:sldMkLst>
          <pc:docMk/>
          <pc:sldMk cId="470550136" sldId="258"/>
        </pc:sldMkLst>
        <pc:picChg chg="add del mod">
          <ac:chgData name="stein-erik alvestad" userId="8be57cca70acd5ea" providerId="LiveId" clId="{9CE58A9A-6013-4057-9961-76615A902662}" dt="2021-11-14T18:46:10.993" v="44" actId="21"/>
          <ac:picMkLst>
            <pc:docMk/>
            <pc:sldMk cId="470550136" sldId="258"/>
            <ac:picMk id="3074" creationId="{3545B6C7-2628-4546-B9A4-30E85C8158DF}"/>
          </ac:picMkLst>
        </pc:picChg>
      </pc:sldChg>
      <pc:sldChg chg="addSp delSp modSp mod modAnim">
        <pc:chgData name="stein-erik alvestad" userId="8be57cca70acd5ea" providerId="LiveId" clId="{9CE58A9A-6013-4057-9961-76615A902662}" dt="2021-11-17T19:53:27.385" v="3483" actId="20577"/>
        <pc:sldMkLst>
          <pc:docMk/>
          <pc:sldMk cId="57221848" sldId="259"/>
        </pc:sldMkLst>
        <pc:spChg chg="mod">
          <ac:chgData name="stein-erik alvestad" userId="8be57cca70acd5ea" providerId="LiveId" clId="{9CE58A9A-6013-4057-9961-76615A902662}" dt="2021-11-16T16:16:48.652" v="1099" actId="1076"/>
          <ac:spMkLst>
            <pc:docMk/>
            <pc:sldMk cId="57221848" sldId="259"/>
            <ac:spMk id="2" creationId="{95CADC5A-0C24-4230-ADA3-0AB8D23FEECF}"/>
          </ac:spMkLst>
        </pc:spChg>
        <pc:spChg chg="mod">
          <ac:chgData name="stein-erik alvestad" userId="8be57cca70acd5ea" providerId="LiveId" clId="{9CE58A9A-6013-4057-9961-76615A902662}" dt="2021-11-17T19:53:27.385" v="3483" actId="20577"/>
          <ac:spMkLst>
            <pc:docMk/>
            <pc:sldMk cId="57221848" sldId="259"/>
            <ac:spMk id="3" creationId="{01A7F433-A20F-4062-B9CD-A8FA22D28F4D}"/>
          </ac:spMkLst>
        </pc:spChg>
        <pc:picChg chg="add del mod modCrop">
          <ac:chgData name="stein-erik alvestad" userId="8be57cca70acd5ea" providerId="LiveId" clId="{9CE58A9A-6013-4057-9961-76615A902662}" dt="2021-11-16T16:06:50.107" v="1017" actId="478"/>
          <ac:picMkLst>
            <pc:docMk/>
            <pc:sldMk cId="57221848" sldId="259"/>
            <ac:picMk id="5" creationId="{31A68896-B0EE-4799-A855-92244051D883}"/>
          </ac:picMkLst>
        </pc:picChg>
        <pc:picChg chg="add mod">
          <ac:chgData name="stein-erik alvestad" userId="8be57cca70acd5ea" providerId="LiveId" clId="{9CE58A9A-6013-4057-9961-76615A902662}" dt="2021-11-16T16:08:08.182" v="1026" actId="1076"/>
          <ac:picMkLst>
            <pc:docMk/>
            <pc:sldMk cId="57221848" sldId="259"/>
            <ac:picMk id="7" creationId="{692DC823-89E5-454D-80D2-57112C5DFEA9}"/>
          </ac:picMkLst>
        </pc:picChg>
        <pc:picChg chg="add mod">
          <ac:chgData name="stein-erik alvestad" userId="8be57cca70acd5ea" providerId="LiveId" clId="{9CE58A9A-6013-4057-9961-76615A902662}" dt="2021-11-17T19:42:19.658" v="3482" actId="1076"/>
          <ac:picMkLst>
            <pc:docMk/>
            <pc:sldMk cId="57221848" sldId="259"/>
            <ac:picMk id="4098" creationId="{0089A666-0FC3-452A-886D-848C35EF5B3C}"/>
          </ac:picMkLst>
        </pc:picChg>
        <pc:cxnChg chg="add mod">
          <ac:chgData name="stein-erik alvestad" userId="8be57cca70acd5ea" providerId="LiveId" clId="{9CE58A9A-6013-4057-9961-76615A902662}" dt="2021-11-16T16:16:52.126" v="1100" actId="1076"/>
          <ac:cxnSpMkLst>
            <pc:docMk/>
            <pc:sldMk cId="57221848" sldId="259"/>
            <ac:cxnSpMk id="8" creationId="{0B063013-162D-4DFF-A919-88FE673BEF3D}"/>
          </ac:cxnSpMkLst>
        </pc:cxnChg>
      </pc:sldChg>
      <pc:sldChg chg="addSp delSp modSp mod ord">
        <pc:chgData name="stein-erik alvestad" userId="8be57cca70acd5ea" providerId="LiveId" clId="{9CE58A9A-6013-4057-9961-76615A902662}" dt="2021-11-17T19:38:12.095" v="3478" actId="14100"/>
        <pc:sldMkLst>
          <pc:docMk/>
          <pc:sldMk cId="978930255" sldId="260"/>
        </pc:sldMkLst>
        <pc:graphicFrameChg chg="mod modGraphic">
          <ac:chgData name="stein-erik alvestad" userId="8be57cca70acd5ea" providerId="LiveId" clId="{9CE58A9A-6013-4057-9961-76615A902662}" dt="2021-11-17T19:20:45.843" v="2998" actId="20577"/>
          <ac:graphicFrameMkLst>
            <pc:docMk/>
            <pc:sldMk cId="978930255" sldId="260"/>
            <ac:graphicFrameMk id="4" creationId="{26ABD525-4B53-418F-A98A-482E13665FD8}"/>
          </ac:graphicFrameMkLst>
        </pc:graphicFrameChg>
        <pc:picChg chg="add mod">
          <ac:chgData name="stein-erik alvestad" userId="8be57cca70acd5ea" providerId="LiveId" clId="{9CE58A9A-6013-4057-9961-76615A902662}" dt="2021-11-17T19:38:02.312" v="3477" actId="14100"/>
          <ac:picMkLst>
            <pc:docMk/>
            <pc:sldMk cId="978930255" sldId="260"/>
            <ac:picMk id="1026" creationId="{8679C5D5-6C82-4EA5-A9C4-B545D2D03DF5}"/>
          </ac:picMkLst>
        </pc:picChg>
        <pc:picChg chg="add mod">
          <ac:chgData name="stein-erik alvestad" userId="8be57cca70acd5ea" providerId="LiveId" clId="{9CE58A9A-6013-4057-9961-76615A902662}" dt="2021-11-17T19:18:19.489" v="2730" actId="1038"/>
          <ac:picMkLst>
            <pc:docMk/>
            <pc:sldMk cId="978930255" sldId="260"/>
            <ac:picMk id="1028" creationId="{8F3A864A-517B-4D0D-94CC-D3C9C134AFD2}"/>
          </ac:picMkLst>
        </pc:picChg>
        <pc:picChg chg="add del">
          <ac:chgData name="stein-erik alvestad" userId="8be57cca70acd5ea" providerId="LiveId" clId="{9CE58A9A-6013-4057-9961-76615A902662}" dt="2021-11-17T19:17:24.354" v="2434"/>
          <ac:picMkLst>
            <pc:docMk/>
            <pc:sldMk cId="978930255" sldId="260"/>
            <ac:picMk id="1030" creationId="{B532E06F-F8FC-40D8-9BCD-64EBFB44A2D4}"/>
          </ac:picMkLst>
        </pc:picChg>
        <pc:picChg chg="add del mod">
          <ac:chgData name="stein-erik alvestad" userId="8be57cca70acd5ea" providerId="LiveId" clId="{9CE58A9A-6013-4057-9961-76615A902662}" dt="2021-11-17T19:17:39.878" v="2438"/>
          <ac:picMkLst>
            <pc:docMk/>
            <pc:sldMk cId="978930255" sldId="260"/>
            <ac:picMk id="1032" creationId="{7E2A5F5D-B7CF-496A-83B6-60C6D8A2617F}"/>
          </ac:picMkLst>
        </pc:picChg>
        <pc:picChg chg="add mod">
          <ac:chgData name="stein-erik alvestad" userId="8be57cca70acd5ea" providerId="LiveId" clId="{9CE58A9A-6013-4057-9961-76615A902662}" dt="2021-11-17T19:37:57.937" v="3476" actId="1037"/>
          <ac:picMkLst>
            <pc:docMk/>
            <pc:sldMk cId="978930255" sldId="260"/>
            <ac:picMk id="1034" creationId="{D4322FAB-E595-472F-A6CB-5AFDA14B910E}"/>
          </ac:picMkLst>
        </pc:picChg>
        <pc:picChg chg="add mod">
          <ac:chgData name="stein-erik alvestad" userId="8be57cca70acd5ea" providerId="LiveId" clId="{9CE58A9A-6013-4057-9961-76615A902662}" dt="2021-11-17T19:38:12.095" v="3478" actId="14100"/>
          <ac:picMkLst>
            <pc:docMk/>
            <pc:sldMk cId="978930255" sldId="260"/>
            <ac:picMk id="1036" creationId="{F3B3C293-08C8-4D81-850F-EAF0D73D9424}"/>
          </ac:picMkLst>
        </pc:picChg>
      </pc:sldChg>
      <pc:sldChg chg="addSp modSp mod ord">
        <pc:chgData name="stein-erik alvestad" userId="8be57cca70acd5ea" providerId="LiveId" clId="{9CE58A9A-6013-4057-9961-76615A902662}" dt="2021-11-17T19:29:10.335" v="3465" actId="14100"/>
        <pc:sldMkLst>
          <pc:docMk/>
          <pc:sldMk cId="3687532997" sldId="262"/>
        </pc:sldMkLst>
        <pc:graphicFrameChg chg="mod modGraphic">
          <ac:chgData name="stein-erik alvestad" userId="8be57cca70acd5ea" providerId="LiveId" clId="{9CE58A9A-6013-4057-9961-76615A902662}" dt="2021-11-16T21:04:41.918" v="1812" actId="20577"/>
          <ac:graphicFrameMkLst>
            <pc:docMk/>
            <pc:sldMk cId="3687532997" sldId="262"/>
            <ac:graphicFrameMk id="4" creationId="{26ABD525-4B53-418F-A98A-482E13665FD8}"/>
          </ac:graphicFrameMkLst>
        </pc:graphicFrameChg>
        <pc:picChg chg="add mod">
          <ac:chgData name="stein-erik alvestad" userId="8be57cca70acd5ea" providerId="LiveId" clId="{9CE58A9A-6013-4057-9961-76615A902662}" dt="2021-11-17T19:29:00.767" v="3430" actId="688"/>
          <ac:picMkLst>
            <pc:docMk/>
            <pc:sldMk cId="3687532997" sldId="262"/>
            <ac:picMk id="3074" creationId="{660C844A-B9F5-46C5-8A0A-323B82810B08}"/>
          </ac:picMkLst>
        </pc:picChg>
        <pc:picChg chg="add mod">
          <ac:chgData name="stein-erik alvestad" userId="8be57cca70acd5ea" providerId="LiveId" clId="{9CE58A9A-6013-4057-9961-76615A902662}" dt="2021-11-17T19:29:10.335" v="3465" actId="14100"/>
          <ac:picMkLst>
            <pc:docMk/>
            <pc:sldMk cId="3687532997" sldId="262"/>
            <ac:picMk id="3076" creationId="{D551F659-D9DF-481F-8AA5-91D654361294}"/>
          </ac:picMkLst>
        </pc:picChg>
        <pc:picChg chg="add mod">
          <ac:chgData name="stein-erik alvestad" userId="8be57cca70acd5ea" providerId="LiveId" clId="{9CE58A9A-6013-4057-9961-76615A902662}" dt="2021-11-17T19:28:49.255" v="3408" actId="1038"/>
          <ac:picMkLst>
            <pc:docMk/>
            <pc:sldMk cId="3687532997" sldId="262"/>
            <ac:picMk id="3078" creationId="{DA91F915-8524-4C96-878D-12314B03BD93}"/>
          </ac:picMkLst>
        </pc:picChg>
        <pc:picChg chg="add mod">
          <ac:chgData name="stein-erik alvestad" userId="8be57cca70acd5ea" providerId="LiveId" clId="{9CE58A9A-6013-4057-9961-76615A902662}" dt="2021-11-17T19:28:47.067" v="3397" actId="1036"/>
          <ac:picMkLst>
            <pc:docMk/>
            <pc:sldMk cId="3687532997" sldId="262"/>
            <ac:picMk id="3080" creationId="{464508D6-B31B-4B30-BE42-1243EC4992AB}"/>
          </ac:picMkLst>
        </pc:picChg>
        <pc:picChg chg="add mod">
          <ac:chgData name="stein-erik alvestad" userId="8be57cca70acd5ea" providerId="LiveId" clId="{9CE58A9A-6013-4057-9961-76615A902662}" dt="2021-11-17T19:28:41.445" v="3390" actId="1037"/>
          <ac:picMkLst>
            <pc:docMk/>
            <pc:sldMk cId="3687532997" sldId="262"/>
            <ac:picMk id="3082" creationId="{192D8FA4-B2F5-4325-B9D1-71C00FEA0BB2}"/>
          </ac:picMkLst>
        </pc:picChg>
      </pc:sldChg>
      <pc:sldChg chg="addSp delSp modSp del mod ord addCm delCm modNotesTx">
        <pc:chgData name="stein-erik alvestad" userId="8be57cca70acd5ea" providerId="LiveId" clId="{9CE58A9A-6013-4057-9961-76615A902662}" dt="2021-11-16T21:06:12.028" v="1818" actId="2696"/>
        <pc:sldMkLst>
          <pc:docMk/>
          <pc:sldMk cId="3872452071" sldId="263"/>
        </pc:sldMkLst>
        <pc:spChg chg="mod">
          <ac:chgData name="stein-erik alvestad" userId="8be57cca70acd5ea" providerId="LiveId" clId="{9CE58A9A-6013-4057-9961-76615A902662}" dt="2021-11-16T16:14:43.421" v="1090" actId="20577"/>
          <ac:spMkLst>
            <pc:docMk/>
            <pc:sldMk cId="3872452071" sldId="263"/>
            <ac:spMk id="2" creationId="{00091F6B-78A4-4122-83C5-89189ACF3F7E}"/>
          </ac:spMkLst>
        </pc:spChg>
        <pc:picChg chg="add del mod">
          <ac:chgData name="stein-erik alvestad" userId="8be57cca70acd5ea" providerId="LiveId" clId="{9CE58A9A-6013-4057-9961-76615A902662}" dt="2021-11-14T18:37:11.732" v="14"/>
          <ac:picMkLst>
            <pc:docMk/>
            <pc:sldMk cId="3872452071" sldId="263"/>
            <ac:picMk id="3" creationId="{A14A021D-23A2-4F9E-A463-859D1F5990F5}"/>
          </ac:picMkLst>
        </pc:picChg>
        <pc:picChg chg="mod">
          <ac:chgData name="stein-erik alvestad" userId="8be57cca70acd5ea" providerId="LiveId" clId="{9CE58A9A-6013-4057-9961-76615A902662}" dt="2021-11-15T20:28:12.412" v="566" actId="1076"/>
          <ac:picMkLst>
            <pc:docMk/>
            <pc:sldMk cId="3872452071" sldId="263"/>
            <ac:picMk id="1026" creationId="{9B59A8B0-057B-4CE8-B9FB-B86A90175602}"/>
          </ac:picMkLst>
        </pc:picChg>
        <pc:picChg chg="add mod">
          <ac:chgData name="stein-erik alvestad" userId="8be57cca70acd5ea" providerId="LiveId" clId="{9CE58A9A-6013-4057-9961-76615A902662}" dt="2021-11-15T20:28:16.752" v="568" actId="1076"/>
          <ac:picMkLst>
            <pc:docMk/>
            <pc:sldMk cId="3872452071" sldId="263"/>
            <ac:picMk id="1028" creationId="{1A10B2D1-ACF1-4B20-81E6-871A7FBA61D4}"/>
          </ac:picMkLst>
        </pc:picChg>
      </pc:sldChg>
      <pc:sldChg chg="addSp delSp modSp mod ord">
        <pc:chgData name="stein-erik alvestad" userId="8be57cca70acd5ea" providerId="LiveId" clId="{9CE58A9A-6013-4057-9961-76615A902662}" dt="2021-11-17T19:24:31.830" v="3090" actId="1036"/>
        <pc:sldMkLst>
          <pc:docMk/>
          <pc:sldMk cId="2886359646" sldId="264"/>
        </pc:sldMkLst>
        <pc:graphicFrameChg chg="mod modGraphic">
          <ac:chgData name="stein-erik alvestad" userId="8be57cca70acd5ea" providerId="LiveId" clId="{9CE58A9A-6013-4057-9961-76615A902662}" dt="2021-11-17T19:24:11.040" v="3055" actId="20577"/>
          <ac:graphicFrameMkLst>
            <pc:docMk/>
            <pc:sldMk cId="2886359646" sldId="264"/>
            <ac:graphicFrameMk id="4" creationId="{26ABD525-4B53-418F-A98A-482E13665FD8}"/>
          </ac:graphicFrameMkLst>
        </pc:graphicFrameChg>
        <pc:picChg chg="add mod">
          <ac:chgData name="stein-erik alvestad" userId="8be57cca70acd5ea" providerId="LiveId" clId="{9CE58A9A-6013-4057-9961-76615A902662}" dt="2021-11-17T19:22:22.357" v="3025" actId="1076"/>
          <ac:picMkLst>
            <pc:docMk/>
            <pc:sldMk cId="2886359646" sldId="264"/>
            <ac:picMk id="2050" creationId="{452B2242-9F1F-4EA3-82A4-279261BBF667}"/>
          </ac:picMkLst>
        </pc:picChg>
        <pc:picChg chg="add mod">
          <ac:chgData name="stein-erik alvestad" userId="8be57cca70acd5ea" providerId="LiveId" clId="{9CE58A9A-6013-4057-9961-76615A902662}" dt="2021-11-17T19:24:25.917" v="3075" actId="1035"/>
          <ac:picMkLst>
            <pc:docMk/>
            <pc:sldMk cId="2886359646" sldId="264"/>
            <ac:picMk id="2052" creationId="{9E171249-3015-4CBB-B19C-4907C3A92884}"/>
          </ac:picMkLst>
        </pc:picChg>
        <pc:picChg chg="add del mod">
          <ac:chgData name="stein-erik alvestad" userId="8be57cca70acd5ea" providerId="LiveId" clId="{9CE58A9A-6013-4057-9961-76615A902662}" dt="2021-11-17T19:23:04.073" v="3031" actId="478"/>
          <ac:picMkLst>
            <pc:docMk/>
            <pc:sldMk cId="2886359646" sldId="264"/>
            <ac:picMk id="2054" creationId="{B3BFF76D-CFC9-48A5-9E70-30ACE6C4DADF}"/>
          </ac:picMkLst>
        </pc:picChg>
        <pc:picChg chg="add mod">
          <ac:chgData name="stein-erik alvestad" userId="8be57cca70acd5ea" providerId="LiveId" clId="{9CE58A9A-6013-4057-9961-76615A902662}" dt="2021-11-17T19:24:28.560" v="3082" actId="1035"/>
          <ac:picMkLst>
            <pc:docMk/>
            <pc:sldMk cId="2886359646" sldId="264"/>
            <ac:picMk id="2056" creationId="{B08E593E-3095-4336-8104-AEEE8C9066A8}"/>
          </ac:picMkLst>
        </pc:picChg>
        <pc:picChg chg="add mod">
          <ac:chgData name="stein-erik alvestad" userId="8be57cca70acd5ea" providerId="LiveId" clId="{9CE58A9A-6013-4057-9961-76615A902662}" dt="2021-11-17T19:24:31.830" v="3090" actId="1036"/>
          <ac:picMkLst>
            <pc:docMk/>
            <pc:sldMk cId="2886359646" sldId="264"/>
            <ac:picMk id="2058" creationId="{3499C7B6-0456-4D50-A4C3-B21590E6D4A8}"/>
          </ac:picMkLst>
        </pc:picChg>
      </pc:sldChg>
      <pc:sldChg chg="del">
        <pc:chgData name="stein-erik alvestad" userId="8be57cca70acd5ea" providerId="LiveId" clId="{9CE58A9A-6013-4057-9961-76615A902662}" dt="2021-11-15T20:23:51.863" v="368" actId="2696"/>
        <pc:sldMkLst>
          <pc:docMk/>
          <pc:sldMk cId="3343270146" sldId="265"/>
        </pc:sldMkLst>
      </pc:sldChg>
      <pc:sldChg chg="addSp modSp mod modAnim">
        <pc:chgData name="stein-erik alvestad" userId="8be57cca70acd5ea" providerId="LiveId" clId="{9CE58A9A-6013-4057-9961-76615A902662}" dt="2021-11-17T08:56:32.178" v="2036" actId="1076"/>
        <pc:sldMkLst>
          <pc:docMk/>
          <pc:sldMk cId="1879524220" sldId="266"/>
        </pc:sldMkLst>
        <pc:spChg chg="mod">
          <ac:chgData name="stein-erik alvestad" userId="8be57cca70acd5ea" providerId="LiveId" clId="{9CE58A9A-6013-4057-9961-76615A902662}" dt="2021-11-17T08:56:32.178" v="2036" actId="1076"/>
          <ac:spMkLst>
            <pc:docMk/>
            <pc:sldMk cId="1879524220" sldId="266"/>
            <ac:spMk id="2" creationId="{A81D7126-0F23-4A0B-B336-0B2D5CB142E7}"/>
          </ac:spMkLst>
        </pc:spChg>
        <pc:picChg chg="add mod">
          <ac:chgData name="stein-erik alvestad" userId="8be57cca70acd5ea" providerId="LiveId" clId="{9CE58A9A-6013-4057-9961-76615A902662}" dt="2021-11-15T20:09:16.483" v="82"/>
          <ac:picMkLst>
            <pc:docMk/>
            <pc:sldMk cId="1879524220" sldId="266"/>
            <ac:picMk id="3" creationId="{9A270441-A0A9-4A6B-83DE-9BC416F69A48}"/>
          </ac:picMkLst>
        </pc:picChg>
        <pc:picChg chg="add mod">
          <ac:chgData name="stein-erik alvestad" userId="8be57cca70acd5ea" providerId="LiveId" clId="{9CE58A9A-6013-4057-9961-76615A902662}" dt="2021-11-17T08:56:28.520" v="2035" actId="14100"/>
          <ac:picMkLst>
            <pc:docMk/>
            <pc:sldMk cId="1879524220" sldId="266"/>
            <ac:picMk id="5" creationId="{D67A07E1-7454-4EF3-A537-443C35CE3FFF}"/>
          </ac:picMkLst>
        </pc:picChg>
        <pc:picChg chg="mod">
          <ac:chgData name="stein-erik alvestad" userId="8be57cca70acd5ea" providerId="LiveId" clId="{9CE58A9A-6013-4057-9961-76615A902662}" dt="2021-11-17T08:56:24.284" v="2033" actId="1076"/>
          <ac:picMkLst>
            <pc:docMk/>
            <pc:sldMk cId="1879524220" sldId="266"/>
            <ac:picMk id="1026" creationId="{48C68A2C-95E2-4204-A7F4-A919DA81578F}"/>
          </ac:picMkLst>
        </pc:picChg>
      </pc:sldChg>
      <pc:sldChg chg="addSp delSp modSp mod">
        <pc:chgData name="stein-erik alvestad" userId="8be57cca70acd5ea" providerId="LiveId" clId="{9CE58A9A-6013-4057-9961-76615A902662}" dt="2021-11-17T08:56:19.736" v="2032" actId="14100"/>
        <pc:sldMkLst>
          <pc:docMk/>
          <pc:sldMk cId="3521833149" sldId="267"/>
        </pc:sldMkLst>
        <pc:spChg chg="mod">
          <ac:chgData name="stein-erik alvestad" userId="8be57cca70acd5ea" providerId="LiveId" clId="{9CE58A9A-6013-4057-9961-76615A902662}" dt="2021-11-17T08:56:13.718" v="2030" actId="1076"/>
          <ac:spMkLst>
            <pc:docMk/>
            <pc:sldMk cId="3521833149" sldId="267"/>
            <ac:spMk id="2" creationId="{410CBD0E-E99D-4194-964F-9CA04B5FCC1D}"/>
          </ac:spMkLst>
        </pc:spChg>
        <pc:spChg chg="del">
          <ac:chgData name="stein-erik alvestad" userId="8be57cca70acd5ea" providerId="LiveId" clId="{9CE58A9A-6013-4057-9961-76615A902662}" dt="2021-11-15T20:05:32.774" v="69" actId="22"/>
          <ac:spMkLst>
            <pc:docMk/>
            <pc:sldMk cId="3521833149" sldId="267"/>
            <ac:spMk id="3" creationId="{92287FA6-F314-4B52-9F80-5D065C817781}"/>
          </ac:spMkLst>
        </pc:spChg>
        <pc:picChg chg="add mod ord">
          <ac:chgData name="stein-erik alvestad" userId="8be57cca70acd5ea" providerId="LiveId" clId="{9CE58A9A-6013-4057-9961-76615A902662}" dt="2021-11-17T08:56:15.719" v="2031" actId="1076"/>
          <ac:picMkLst>
            <pc:docMk/>
            <pc:sldMk cId="3521833149" sldId="267"/>
            <ac:picMk id="5" creationId="{548B05E8-CA53-4D42-BFE2-ACC0BC1945C9}"/>
          </ac:picMkLst>
        </pc:picChg>
        <pc:picChg chg="add mod">
          <ac:chgData name="stein-erik alvestad" userId="8be57cca70acd5ea" providerId="LiveId" clId="{9CE58A9A-6013-4057-9961-76615A902662}" dt="2021-11-17T08:56:19.736" v="2032" actId="14100"/>
          <ac:picMkLst>
            <pc:docMk/>
            <pc:sldMk cId="3521833149" sldId="267"/>
            <ac:picMk id="6" creationId="{03408910-C5E6-4902-A7E3-0DA7A997672A}"/>
          </ac:picMkLst>
        </pc:picChg>
      </pc:sldChg>
      <pc:sldChg chg="addSp modSp mod">
        <pc:chgData name="stein-erik alvestad" userId="8be57cca70acd5ea" providerId="LiveId" clId="{9CE58A9A-6013-4057-9961-76615A902662}" dt="2021-11-16T21:01:49.301" v="1529" actId="14100"/>
        <pc:sldMkLst>
          <pc:docMk/>
          <pc:sldMk cId="2785556991" sldId="268"/>
        </pc:sldMkLst>
        <pc:spChg chg="mod">
          <ac:chgData name="stein-erik alvestad" userId="8be57cca70acd5ea" providerId="LiveId" clId="{9CE58A9A-6013-4057-9961-76615A902662}" dt="2021-11-16T21:01:16.742" v="1509" actId="20577"/>
          <ac:spMkLst>
            <pc:docMk/>
            <pc:sldMk cId="2785556991" sldId="268"/>
            <ac:spMk id="3" creationId="{21C42F1D-27ED-4A8E-A51E-D93E5EA0D935}"/>
          </ac:spMkLst>
        </pc:spChg>
        <pc:cxnChg chg="add mod">
          <ac:chgData name="stein-erik alvestad" userId="8be57cca70acd5ea" providerId="LiveId" clId="{9CE58A9A-6013-4057-9961-76615A902662}" dt="2021-11-16T21:01:49.301" v="1529" actId="14100"/>
          <ac:cxnSpMkLst>
            <pc:docMk/>
            <pc:sldMk cId="2785556991" sldId="268"/>
            <ac:cxnSpMk id="4" creationId="{4FE84AA9-519F-4143-854C-226F56849376}"/>
          </ac:cxnSpMkLst>
        </pc:cxnChg>
      </pc:sldChg>
      <pc:sldChg chg="addSp modSp mod">
        <pc:chgData name="stein-erik alvestad" userId="8be57cca70acd5ea" providerId="LiveId" clId="{9CE58A9A-6013-4057-9961-76615A902662}" dt="2021-11-17T18:32:03.389" v="2236" actId="14100"/>
        <pc:sldMkLst>
          <pc:docMk/>
          <pc:sldMk cId="2221117723" sldId="269"/>
        </pc:sldMkLst>
        <pc:spChg chg="mod">
          <ac:chgData name="stein-erik alvestad" userId="8be57cca70acd5ea" providerId="LiveId" clId="{9CE58A9A-6013-4057-9961-76615A902662}" dt="2021-11-17T18:31:23.857" v="2235" actId="27636"/>
          <ac:spMkLst>
            <pc:docMk/>
            <pc:sldMk cId="2221117723" sldId="269"/>
            <ac:spMk id="3" creationId="{34F1046B-58C5-4F51-B8EA-1AF424F80FC1}"/>
          </ac:spMkLst>
        </pc:spChg>
        <pc:picChg chg="add mod">
          <ac:chgData name="stein-erik alvestad" userId="8be57cca70acd5ea" providerId="LiveId" clId="{9CE58A9A-6013-4057-9961-76615A902662}" dt="2021-11-17T18:32:03.389" v="2236" actId="14100"/>
          <ac:picMkLst>
            <pc:docMk/>
            <pc:sldMk cId="2221117723" sldId="269"/>
            <ac:picMk id="5" creationId="{241D6AF7-A795-43A8-AF2A-95E29709D334}"/>
          </ac:picMkLst>
        </pc:picChg>
        <pc:cxnChg chg="add mod">
          <ac:chgData name="stein-erik alvestad" userId="8be57cca70acd5ea" providerId="LiveId" clId="{9CE58A9A-6013-4057-9961-76615A902662}" dt="2021-11-16T21:02:00.837" v="1658" actId="14100"/>
          <ac:cxnSpMkLst>
            <pc:docMk/>
            <pc:sldMk cId="2221117723" sldId="269"/>
            <ac:cxnSpMk id="4" creationId="{3C5C1BC1-9B82-41F9-9A9F-D5881A791FA5}"/>
          </ac:cxnSpMkLst>
        </pc:cxnChg>
      </pc:sldChg>
      <pc:sldChg chg="add">
        <pc:chgData name="stein-erik alvestad" userId="8be57cca70acd5ea" providerId="LiveId" clId="{9CE58A9A-6013-4057-9961-76615A902662}" dt="2021-11-16T15:50:38.328" v="681"/>
        <pc:sldMkLst>
          <pc:docMk/>
          <pc:sldMk cId="1329019771" sldId="278"/>
        </pc:sldMkLst>
      </pc:sldChg>
      <pc:sldChg chg="add">
        <pc:chgData name="stein-erik alvestad" userId="8be57cca70acd5ea" providerId="LiveId" clId="{9CE58A9A-6013-4057-9961-76615A902662}" dt="2021-11-16T15:50:45.650" v="682"/>
        <pc:sldMkLst>
          <pc:docMk/>
          <pc:sldMk cId="3336687670" sldId="281"/>
        </pc:sldMkLst>
      </pc:sldChg>
      <pc:sldChg chg="delSp modSp add">
        <pc:chgData name="stein-erik alvestad" userId="8be57cca70acd5ea" providerId="LiveId" clId="{9CE58A9A-6013-4057-9961-76615A902662}" dt="2021-11-16T15:53:53.279" v="685" actId="1076"/>
        <pc:sldMkLst>
          <pc:docMk/>
          <pc:sldMk cId="2528338894" sldId="293"/>
        </pc:sldMkLst>
        <pc:picChg chg="mod">
          <ac:chgData name="stein-erik alvestad" userId="8be57cca70acd5ea" providerId="LiveId" clId="{9CE58A9A-6013-4057-9961-76615A902662}" dt="2021-11-16T15:53:53.279" v="685" actId="1076"/>
          <ac:picMkLst>
            <pc:docMk/>
            <pc:sldMk cId="2528338894" sldId="293"/>
            <ac:picMk id="27" creationId="{F60421D5-2646-4531-84B9-46F485899C7A}"/>
          </ac:picMkLst>
        </pc:picChg>
        <pc:picChg chg="del">
          <ac:chgData name="stein-erik alvestad" userId="8be57cca70acd5ea" providerId="LiveId" clId="{9CE58A9A-6013-4057-9961-76615A902662}" dt="2021-11-16T15:53:50.774" v="684" actId="478"/>
          <ac:picMkLst>
            <pc:docMk/>
            <pc:sldMk cId="2528338894" sldId="293"/>
            <ac:picMk id="32" creationId="{AAF3F449-312C-4415-8488-FD4E333C40E9}"/>
          </ac:picMkLst>
        </pc:picChg>
      </pc:sldChg>
      <pc:sldChg chg="addSp modSp mod modAnim">
        <pc:chgData name="stein-erik alvestad" userId="8be57cca70acd5ea" providerId="LiveId" clId="{9CE58A9A-6013-4057-9961-76615A902662}" dt="2021-11-16T16:14:49.111" v="1092" actId="20577"/>
        <pc:sldMkLst>
          <pc:docMk/>
          <pc:sldMk cId="1682712928" sldId="3302"/>
        </pc:sldMkLst>
        <pc:spChg chg="mod">
          <ac:chgData name="stein-erik alvestad" userId="8be57cca70acd5ea" providerId="LiveId" clId="{9CE58A9A-6013-4057-9961-76615A902662}" dt="2021-11-14T18:46:33.241" v="48" actId="14100"/>
          <ac:spMkLst>
            <pc:docMk/>
            <pc:sldMk cId="1682712928" sldId="3302"/>
            <ac:spMk id="2" creationId="{0BCAD9F6-F0F9-4D33-A77B-CD8EFDE0A359}"/>
          </ac:spMkLst>
        </pc:spChg>
        <pc:spChg chg="add mod">
          <ac:chgData name="stein-erik alvestad" userId="8be57cca70acd5ea" providerId="LiveId" clId="{9CE58A9A-6013-4057-9961-76615A902662}" dt="2021-11-15T20:20:28.530" v="348" actId="1076"/>
          <ac:spMkLst>
            <pc:docMk/>
            <pc:sldMk cId="1682712928" sldId="3302"/>
            <ac:spMk id="12" creationId="{0C8C5AEE-6FB4-4820-AF04-9BA0A85D487D}"/>
          </ac:spMkLst>
        </pc:spChg>
        <pc:spChg chg="add mod">
          <ac:chgData name="stein-erik alvestad" userId="8be57cca70acd5ea" providerId="LiveId" clId="{9CE58A9A-6013-4057-9961-76615A902662}" dt="2021-11-15T20:20:30.655" v="349" actId="1076"/>
          <ac:spMkLst>
            <pc:docMk/>
            <pc:sldMk cId="1682712928" sldId="3302"/>
            <ac:spMk id="13" creationId="{5F28A8DA-A88D-4559-9EF9-B74BE24E81B0}"/>
          </ac:spMkLst>
        </pc:spChg>
        <pc:spChg chg="mod">
          <ac:chgData name="stein-erik alvestad" userId="8be57cca70acd5ea" providerId="LiveId" clId="{9CE58A9A-6013-4057-9961-76615A902662}" dt="2021-11-15T20:18:41.940" v="257" actId="1076"/>
          <ac:spMkLst>
            <pc:docMk/>
            <pc:sldMk cId="1682712928" sldId="3302"/>
            <ac:spMk id="16" creationId="{BC6F8341-CA00-409F-BCD8-23686811987C}"/>
          </ac:spMkLst>
        </pc:spChg>
        <pc:spChg chg="mod">
          <ac:chgData name="stein-erik alvestad" userId="8be57cca70acd5ea" providerId="LiveId" clId="{9CE58A9A-6013-4057-9961-76615A902662}" dt="2021-11-14T18:46:41.768" v="50" actId="14100"/>
          <ac:spMkLst>
            <pc:docMk/>
            <pc:sldMk cId="1682712928" sldId="3302"/>
            <ac:spMk id="17" creationId="{7A3AB401-BA63-4DA5-BA82-9569A66BD536}"/>
          </ac:spMkLst>
        </pc:spChg>
        <pc:spChg chg="mod">
          <ac:chgData name="stein-erik alvestad" userId="8be57cca70acd5ea" providerId="LiveId" clId="{9CE58A9A-6013-4057-9961-76615A902662}" dt="2021-11-16T16:14:49.111" v="1092" actId="20577"/>
          <ac:spMkLst>
            <pc:docMk/>
            <pc:sldMk cId="1682712928" sldId="3302"/>
            <ac:spMk id="96" creationId="{00000000-0000-0000-0000-000000000000}"/>
          </ac:spMkLst>
        </pc:spChg>
        <pc:picChg chg="add mod">
          <ac:chgData name="stein-erik alvestad" userId="8be57cca70acd5ea" providerId="LiveId" clId="{9CE58A9A-6013-4057-9961-76615A902662}" dt="2021-11-15T20:27:11.497" v="488" actId="1076"/>
          <ac:picMkLst>
            <pc:docMk/>
            <pc:sldMk cId="1682712928" sldId="3302"/>
            <ac:picMk id="11" creationId="{AD273E64-5B59-4072-93B1-DBC5E5F78797}"/>
          </ac:picMkLst>
        </pc:picChg>
      </pc:sldChg>
      <pc:sldChg chg="addSp modSp mod">
        <pc:chgData name="stein-erik alvestad" userId="8be57cca70acd5ea" providerId="LiveId" clId="{9CE58A9A-6013-4057-9961-76615A902662}" dt="2021-11-17T19:57:07.296" v="3488" actId="1076"/>
        <pc:sldMkLst>
          <pc:docMk/>
          <pc:sldMk cId="2227070230" sldId="3303"/>
        </pc:sldMkLst>
        <pc:spChg chg="mod">
          <ac:chgData name="stein-erik alvestad" userId="8be57cca70acd5ea" providerId="LiveId" clId="{9CE58A9A-6013-4057-9961-76615A902662}" dt="2021-11-15T20:10:47.978" v="90" actId="14100"/>
          <ac:spMkLst>
            <pc:docMk/>
            <pc:sldMk cId="2227070230" sldId="3303"/>
            <ac:spMk id="2" creationId="{0BCAD9F6-F0F9-4D33-A77B-CD8EFDE0A359}"/>
          </ac:spMkLst>
        </pc:spChg>
        <pc:spChg chg="mod">
          <ac:chgData name="stein-erik alvestad" userId="8be57cca70acd5ea" providerId="LiveId" clId="{9CE58A9A-6013-4057-9961-76615A902662}" dt="2021-11-15T20:10:50.757" v="91" actId="14100"/>
          <ac:spMkLst>
            <pc:docMk/>
            <pc:sldMk cId="2227070230" sldId="3303"/>
            <ac:spMk id="16" creationId="{BC6F8341-CA00-409F-BCD8-23686811987C}"/>
          </ac:spMkLst>
        </pc:spChg>
        <pc:spChg chg="mod">
          <ac:chgData name="stein-erik alvestad" userId="8be57cca70acd5ea" providerId="LiveId" clId="{9CE58A9A-6013-4057-9961-76615A902662}" dt="2021-11-15T20:26:46.265" v="482" actId="1076"/>
          <ac:spMkLst>
            <pc:docMk/>
            <pc:sldMk cId="2227070230" sldId="3303"/>
            <ac:spMk id="17" creationId="{7A3AB401-BA63-4DA5-BA82-9569A66BD536}"/>
          </ac:spMkLst>
        </pc:spChg>
        <pc:spChg chg="mod">
          <ac:chgData name="stein-erik alvestad" userId="8be57cca70acd5ea" providerId="LiveId" clId="{9CE58A9A-6013-4057-9961-76615A902662}" dt="2021-11-16T16:15:10.464" v="1096" actId="20577"/>
          <ac:spMkLst>
            <pc:docMk/>
            <pc:sldMk cId="2227070230" sldId="3303"/>
            <ac:spMk id="96" creationId="{00000000-0000-0000-0000-000000000000}"/>
          </ac:spMkLst>
        </pc:spChg>
        <pc:spChg chg="mod">
          <ac:chgData name="stein-erik alvestad" userId="8be57cca70acd5ea" providerId="LiveId" clId="{9CE58A9A-6013-4057-9961-76615A902662}" dt="2021-11-15T20:24:53.905" v="408" actId="20577"/>
          <ac:spMkLst>
            <pc:docMk/>
            <pc:sldMk cId="2227070230" sldId="3303"/>
            <ac:spMk id="99" creationId="{00000000-0000-0000-0000-000000000000}"/>
          </ac:spMkLst>
        </pc:spChg>
        <pc:spChg chg="mod">
          <ac:chgData name="stein-erik alvestad" userId="8be57cca70acd5ea" providerId="LiveId" clId="{9CE58A9A-6013-4057-9961-76615A902662}" dt="2021-11-17T19:57:07.296" v="3488" actId="1076"/>
          <ac:spMkLst>
            <pc:docMk/>
            <pc:sldMk cId="2227070230" sldId="3303"/>
            <ac:spMk id="102" creationId="{00000000-0000-0000-0000-000000000000}"/>
          </ac:spMkLst>
        </pc:spChg>
        <pc:picChg chg="add mod">
          <ac:chgData name="stein-erik alvestad" userId="8be57cca70acd5ea" providerId="LiveId" clId="{9CE58A9A-6013-4057-9961-76615A902662}" dt="2021-11-15T20:27:04.633" v="486" actId="1076"/>
          <ac:picMkLst>
            <pc:docMk/>
            <pc:sldMk cId="2227070230" sldId="3303"/>
            <ac:picMk id="12" creationId="{97316ABC-0924-46AF-B593-87EAFC42515E}"/>
          </ac:picMkLst>
        </pc:picChg>
      </pc:sldChg>
      <pc:sldChg chg="addSp delSp modSp mod">
        <pc:chgData name="stein-erik alvestad" userId="8be57cca70acd5ea" providerId="LiveId" clId="{9CE58A9A-6013-4057-9961-76615A902662}" dt="2021-11-16T16:14:57.494" v="1094" actId="20577"/>
        <pc:sldMkLst>
          <pc:docMk/>
          <pc:sldMk cId="1414284153" sldId="3304"/>
        </pc:sldMkLst>
        <pc:spChg chg="mod">
          <ac:chgData name="stein-erik alvestad" userId="8be57cca70acd5ea" providerId="LiveId" clId="{9CE58A9A-6013-4057-9961-76615A902662}" dt="2021-11-15T20:11:24.427" v="101" actId="14100"/>
          <ac:spMkLst>
            <pc:docMk/>
            <pc:sldMk cId="1414284153" sldId="3304"/>
            <ac:spMk id="2" creationId="{0BCAD9F6-F0F9-4D33-A77B-CD8EFDE0A359}"/>
          </ac:spMkLst>
        </pc:spChg>
        <pc:spChg chg="mod">
          <ac:chgData name="stein-erik alvestad" userId="8be57cca70acd5ea" providerId="LiveId" clId="{9CE58A9A-6013-4057-9961-76615A902662}" dt="2021-11-15T20:11:18.657" v="99" actId="14100"/>
          <ac:spMkLst>
            <pc:docMk/>
            <pc:sldMk cId="1414284153" sldId="3304"/>
            <ac:spMk id="16" creationId="{BC6F8341-CA00-409F-BCD8-23686811987C}"/>
          </ac:spMkLst>
        </pc:spChg>
        <pc:spChg chg="mod">
          <ac:chgData name="stein-erik alvestad" userId="8be57cca70acd5ea" providerId="LiveId" clId="{9CE58A9A-6013-4057-9961-76615A902662}" dt="2021-11-15T20:11:21.916" v="100" actId="14100"/>
          <ac:spMkLst>
            <pc:docMk/>
            <pc:sldMk cId="1414284153" sldId="3304"/>
            <ac:spMk id="17" creationId="{7A3AB401-BA63-4DA5-BA82-9569A66BD536}"/>
          </ac:spMkLst>
        </pc:spChg>
        <pc:spChg chg="mod">
          <ac:chgData name="stein-erik alvestad" userId="8be57cca70acd5ea" providerId="LiveId" clId="{9CE58A9A-6013-4057-9961-76615A902662}" dt="2021-11-16T16:14:57.494" v="1094" actId="20577"/>
          <ac:spMkLst>
            <pc:docMk/>
            <pc:sldMk cId="1414284153" sldId="3304"/>
            <ac:spMk id="96" creationId="{00000000-0000-0000-0000-000000000000}"/>
          </ac:spMkLst>
        </pc:spChg>
        <pc:spChg chg="mod">
          <ac:chgData name="stein-erik alvestad" userId="8be57cca70acd5ea" providerId="LiveId" clId="{9CE58A9A-6013-4057-9961-76615A902662}" dt="2021-11-15T20:24:08.213" v="369"/>
          <ac:spMkLst>
            <pc:docMk/>
            <pc:sldMk cId="1414284153" sldId="3304"/>
            <ac:spMk id="99" creationId="{00000000-0000-0000-0000-000000000000}"/>
          </ac:spMkLst>
        </pc:spChg>
        <pc:spChg chg="mod">
          <ac:chgData name="stein-erik alvestad" userId="8be57cca70acd5ea" providerId="LiveId" clId="{9CE58A9A-6013-4057-9961-76615A902662}" dt="2021-11-15T20:27:38.560" v="561" actId="20577"/>
          <ac:spMkLst>
            <pc:docMk/>
            <pc:sldMk cId="1414284153" sldId="3304"/>
            <ac:spMk id="102" creationId="{00000000-0000-0000-0000-000000000000}"/>
          </ac:spMkLst>
        </pc:spChg>
        <pc:picChg chg="add mod">
          <ac:chgData name="stein-erik alvestad" userId="8be57cca70acd5ea" providerId="LiveId" clId="{9CE58A9A-6013-4057-9961-76615A902662}" dt="2021-11-15T20:27:23.614" v="492" actId="1076"/>
          <ac:picMkLst>
            <pc:docMk/>
            <pc:sldMk cId="1414284153" sldId="3304"/>
            <ac:picMk id="13" creationId="{125E9D00-8242-4D9E-8BCF-720DD4FDC57C}"/>
          </ac:picMkLst>
        </pc:picChg>
        <pc:picChg chg="add del mod">
          <ac:chgData name="stein-erik alvestad" userId="8be57cca70acd5ea" providerId="LiveId" clId="{9CE58A9A-6013-4057-9961-76615A902662}" dt="2021-11-14T18:37:29.595" v="20"/>
          <ac:picMkLst>
            <pc:docMk/>
            <pc:sldMk cId="1414284153" sldId="3304"/>
            <ac:picMk id="2050" creationId="{CDEC5E6A-63A4-406F-9958-C1F018B1F3CA}"/>
          </ac:picMkLst>
        </pc:picChg>
      </pc:sldChg>
      <pc:sldChg chg="addSp delSp modSp new del mod delAnim modAnim">
        <pc:chgData name="stein-erik alvestad" userId="8be57cca70acd5ea" providerId="LiveId" clId="{9CE58A9A-6013-4057-9961-76615A902662}" dt="2021-11-17T09:02:06.218" v="2045" actId="47"/>
        <pc:sldMkLst>
          <pc:docMk/>
          <pc:sldMk cId="3692096127" sldId="3305"/>
        </pc:sldMkLst>
        <pc:spChg chg="del">
          <ac:chgData name="stein-erik alvestad" userId="8be57cca70acd5ea" providerId="LiveId" clId="{9CE58A9A-6013-4057-9961-76615A902662}" dt="2021-11-16T20:56:49.667" v="1375" actId="478"/>
          <ac:spMkLst>
            <pc:docMk/>
            <pc:sldMk cId="3692096127" sldId="3305"/>
            <ac:spMk id="2" creationId="{DF44F1DE-D8F6-4C3B-B425-C4C95FDA38C3}"/>
          </ac:spMkLst>
        </pc:spChg>
        <pc:spChg chg="add del">
          <ac:chgData name="stein-erik alvestad" userId="8be57cca70acd5ea" providerId="LiveId" clId="{9CE58A9A-6013-4057-9961-76615A902662}" dt="2021-11-15T20:09:32.489" v="87"/>
          <ac:spMkLst>
            <pc:docMk/>
            <pc:sldMk cId="3692096127" sldId="3305"/>
            <ac:spMk id="3" creationId="{76F1F9FD-240C-4BF6-A0D8-5D92A5D4B8B3}"/>
          </ac:spMkLst>
        </pc:spChg>
        <pc:spChg chg="add del mod">
          <ac:chgData name="stein-erik alvestad" userId="8be57cca70acd5ea" providerId="LiveId" clId="{9CE58A9A-6013-4057-9961-76615A902662}" dt="2021-11-16T19:42:37.592" v="1366"/>
          <ac:spMkLst>
            <pc:docMk/>
            <pc:sldMk cId="3692096127" sldId="3305"/>
            <ac:spMk id="8" creationId="{C9FE84FE-C1CF-40D8-9DF8-E105BA46EE83}"/>
          </ac:spMkLst>
        </pc:spChg>
        <pc:spChg chg="add del mod">
          <ac:chgData name="stein-erik alvestad" userId="8be57cca70acd5ea" providerId="LiveId" clId="{9CE58A9A-6013-4057-9961-76615A902662}" dt="2021-11-16T19:42:57.942" v="1368"/>
          <ac:spMkLst>
            <pc:docMk/>
            <pc:sldMk cId="3692096127" sldId="3305"/>
            <ac:spMk id="11" creationId="{08B918E1-067F-40BD-89B3-52199761E50C}"/>
          </ac:spMkLst>
        </pc:spChg>
        <pc:spChg chg="add del mod">
          <ac:chgData name="stein-erik alvestad" userId="8be57cca70acd5ea" providerId="LiveId" clId="{9CE58A9A-6013-4057-9961-76615A902662}" dt="2021-11-16T19:53:42.575" v="1371"/>
          <ac:spMkLst>
            <pc:docMk/>
            <pc:sldMk cId="3692096127" sldId="3305"/>
            <ac:spMk id="14" creationId="{EF86226F-B80A-4643-A317-B216A2DB9DD6}"/>
          </ac:spMkLst>
        </pc:spChg>
        <pc:spChg chg="add del mod">
          <ac:chgData name="stein-erik alvestad" userId="8be57cca70acd5ea" providerId="LiveId" clId="{9CE58A9A-6013-4057-9961-76615A902662}" dt="2021-11-16T20:43:55.212" v="1373"/>
          <ac:spMkLst>
            <pc:docMk/>
            <pc:sldMk cId="3692096127" sldId="3305"/>
            <ac:spMk id="17" creationId="{4BFEB72B-5AB0-4D78-937C-8EE71DDF6237}"/>
          </ac:spMkLst>
        </pc:spChg>
        <pc:picChg chg="add mod">
          <ac:chgData name="stein-erik alvestad" userId="8be57cca70acd5ea" providerId="LiveId" clId="{9CE58A9A-6013-4057-9961-76615A902662}" dt="2021-11-17T08:57:14.519" v="2042" actId="1076"/>
          <ac:picMkLst>
            <pc:docMk/>
            <pc:sldMk cId="3692096127" sldId="3305"/>
            <ac:picMk id="3" creationId="{941F6995-84E4-4DD8-9F8D-53CFE7A95A1B}"/>
          </ac:picMkLst>
        </pc:picChg>
        <pc:picChg chg="add del mod ord">
          <ac:chgData name="stein-erik alvestad" userId="8be57cca70acd5ea" providerId="LiveId" clId="{9CE58A9A-6013-4057-9961-76615A902662}" dt="2021-11-15T20:09:27.859" v="86" actId="22"/>
          <ac:picMkLst>
            <pc:docMk/>
            <pc:sldMk cId="3692096127" sldId="3305"/>
            <ac:picMk id="5" creationId="{E59ECFB8-EF4B-468F-960B-A3B99DE09B07}"/>
          </ac:picMkLst>
        </pc:picChg>
        <pc:picChg chg="add del mod">
          <ac:chgData name="stein-erik alvestad" userId="8be57cca70acd5ea" providerId="LiveId" clId="{9CE58A9A-6013-4057-9961-76615A902662}" dt="2021-11-16T19:42:32.329" v="1365" actId="478"/>
          <ac:picMkLst>
            <pc:docMk/>
            <pc:sldMk cId="3692096127" sldId="3305"/>
            <ac:picMk id="6" creationId="{3D2F9C20-4CC6-416B-A048-1D900FD84E80}"/>
          </ac:picMkLst>
        </pc:picChg>
        <pc:picChg chg="add del mod">
          <ac:chgData name="stein-erik alvestad" userId="8be57cca70acd5ea" providerId="LiveId" clId="{9CE58A9A-6013-4057-9961-76615A902662}" dt="2021-11-16T19:42:44.311" v="1367" actId="478"/>
          <ac:picMkLst>
            <pc:docMk/>
            <pc:sldMk cId="3692096127" sldId="3305"/>
            <ac:picMk id="9" creationId="{6E56C2EC-FD20-46D8-AC5A-042D35C38D64}"/>
          </ac:picMkLst>
        </pc:picChg>
        <pc:picChg chg="add del mod">
          <ac:chgData name="stein-erik alvestad" userId="8be57cca70acd5ea" providerId="LiveId" clId="{9CE58A9A-6013-4057-9961-76615A902662}" dt="2021-11-16T19:46:41.163" v="1369" actId="478"/>
          <ac:picMkLst>
            <pc:docMk/>
            <pc:sldMk cId="3692096127" sldId="3305"/>
            <ac:picMk id="12" creationId="{BCC7478B-01C2-43CF-B19F-F5C91B495089}"/>
          </ac:picMkLst>
        </pc:picChg>
        <pc:picChg chg="add del mod">
          <ac:chgData name="stein-erik alvestad" userId="8be57cca70acd5ea" providerId="LiveId" clId="{9CE58A9A-6013-4057-9961-76615A902662}" dt="2021-11-16T20:25:07.940" v="1372" actId="478"/>
          <ac:picMkLst>
            <pc:docMk/>
            <pc:sldMk cId="3692096127" sldId="3305"/>
            <ac:picMk id="15" creationId="{ADE767E4-50DF-4EE7-9039-FBFB5A4DC86A}"/>
          </ac:picMkLst>
        </pc:picChg>
      </pc:sldChg>
      <pc:sldChg chg="addSp delSp modSp new del mod delAnim modAnim">
        <pc:chgData name="stein-erik alvestad" userId="8be57cca70acd5ea" providerId="LiveId" clId="{9CE58A9A-6013-4057-9961-76615A902662}" dt="2021-11-17T09:03:35.835" v="2054" actId="47"/>
        <pc:sldMkLst>
          <pc:docMk/>
          <pc:sldMk cId="3893152167" sldId="3306"/>
        </pc:sldMkLst>
        <pc:spChg chg="del mod">
          <ac:chgData name="stein-erik alvestad" userId="8be57cca70acd5ea" providerId="LiveId" clId="{9CE58A9A-6013-4057-9961-76615A902662}" dt="2021-11-16T19:39:08.150" v="1357"/>
          <ac:spMkLst>
            <pc:docMk/>
            <pc:sldMk cId="3893152167" sldId="3306"/>
            <ac:spMk id="3" creationId="{67F300B6-A38C-488D-BED1-B03F63D92CD7}"/>
          </ac:spMkLst>
        </pc:spChg>
        <pc:spChg chg="add mod">
          <ac:chgData name="stein-erik alvestad" userId="8be57cca70acd5ea" providerId="LiveId" clId="{9CE58A9A-6013-4057-9961-76615A902662}" dt="2021-11-17T09:02:12.126" v="2046" actId="478"/>
          <ac:spMkLst>
            <pc:docMk/>
            <pc:sldMk cId="3893152167" sldId="3306"/>
            <ac:spMk id="5" creationId="{E3C3EEDC-A7F4-4AA1-993B-749F8E926433}"/>
          </ac:spMkLst>
        </pc:spChg>
        <pc:spChg chg="add del mod">
          <ac:chgData name="stein-erik alvestad" userId="8be57cca70acd5ea" providerId="LiveId" clId="{9CE58A9A-6013-4057-9961-76615A902662}" dt="2021-11-16T20:44:48.847" v="1374"/>
          <ac:spMkLst>
            <pc:docMk/>
            <pc:sldMk cId="3893152167" sldId="3306"/>
            <ac:spMk id="6" creationId="{F79EF0CB-BF26-47F0-856F-D2510A5A30CD}"/>
          </ac:spMkLst>
        </pc:spChg>
        <pc:picChg chg="add del mod">
          <ac:chgData name="stein-erik alvestad" userId="8be57cca70acd5ea" providerId="LiveId" clId="{9CE58A9A-6013-4057-9961-76615A902662}" dt="2021-11-17T09:02:12.126" v="2046" actId="478"/>
          <ac:picMkLst>
            <pc:docMk/>
            <pc:sldMk cId="3893152167" sldId="3306"/>
            <ac:picMk id="3" creationId="{ECF375C6-9ADF-4945-B354-897CDF9B2822}"/>
          </ac:picMkLst>
        </pc:picChg>
        <pc:picChg chg="add del mod">
          <ac:chgData name="stein-erik alvestad" userId="8be57cca70acd5ea" providerId="LiveId" clId="{9CE58A9A-6013-4057-9961-76615A902662}" dt="2021-11-16T19:46:43.453" v="1370" actId="478"/>
          <ac:picMkLst>
            <pc:docMk/>
            <pc:sldMk cId="3893152167" sldId="3306"/>
            <ac:picMk id="4" creationId="{BB0405AA-82F3-457D-8980-DD64DCF410D6}"/>
          </ac:picMkLst>
        </pc:picChg>
      </pc:sldChg>
      <pc:sldChg chg="modSp add del mod">
        <pc:chgData name="stein-erik alvestad" userId="8be57cca70acd5ea" providerId="LiveId" clId="{9CE58A9A-6013-4057-9961-76615A902662}" dt="2021-11-17T18:57:30.590" v="2263" actId="47"/>
        <pc:sldMkLst>
          <pc:docMk/>
          <pc:sldMk cId="2809312707" sldId="3307"/>
        </pc:sldMkLst>
        <pc:spChg chg="mod">
          <ac:chgData name="stein-erik alvestad" userId="8be57cca70acd5ea" providerId="LiveId" clId="{9CE58A9A-6013-4057-9961-76615A902662}" dt="2021-11-16T21:06:00.902" v="1816" actId="108"/>
          <ac:spMkLst>
            <pc:docMk/>
            <pc:sldMk cId="2809312707" sldId="3307"/>
            <ac:spMk id="2" creationId="{00091F6B-78A4-4122-83C5-89189ACF3F7E}"/>
          </ac:spMkLst>
        </pc:spChg>
      </pc:sldChg>
      <pc:sldChg chg="addSp delSp modSp add mod">
        <pc:chgData name="stein-erik alvestad" userId="8be57cca70acd5ea" providerId="LiveId" clId="{9CE58A9A-6013-4057-9961-76615A902662}" dt="2021-11-17T18:57:11.120" v="2259" actId="1076"/>
        <pc:sldMkLst>
          <pc:docMk/>
          <pc:sldMk cId="1159099077" sldId="3308"/>
        </pc:sldMkLst>
        <pc:spChg chg="add del mod">
          <ac:chgData name="stein-erik alvestad" userId="8be57cca70acd5ea" providerId="LiveId" clId="{9CE58A9A-6013-4057-9961-76615A902662}" dt="2021-11-17T18:52:06.180" v="2238" actId="931"/>
          <ac:spMkLst>
            <pc:docMk/>
            <pc:sldMk cId="1159099077" sldId="3308"/>
            <ac:spMk id="3" creationId="{007F3EE7-FFD6-40CF-B875-5D5BC30C371B}"/>
          </ac:spMkLst>
        </pc:spChg>
        <pc:spChg chg="add del mod">
          <ac:chgData name="stein-erik alvestad" userId="8be57cca70acd5ea" providerId="LiveId" clId="{9CE58A9A-6013-4057-9961-76615A902662}" dt="2021-11-17T18:56:24.360" v="2245" actId="931"/>
          <ac:spMkLst>
            <pc:docMk/>
            <pc:sldMk cId="1159099077" sldId="3308"/>
            <ac:spMk id="7" creationId="{67D26926-4C76-4EB8-8328-528829D9EC38}"/>
          </ac:spMkLst>
        </pc:spChg>
        <pc:picChg chg="add del mod">
          <ac:chgData name="stein-erik alvestad" userId="8be57cca70acd5ea" providerId="LiveId" clId="{9CE58A9A-6013-4057-9961-76615A902662}" dt="2021-11-17T18:52:28.859" v="2244" actId="478"/>
          <ac:picMkLst>
            <pc:docMk/>
            <pc:sldMk cId="1159099077" sldId="3308"/>
            <ac:picMk id="5" creationId="{6B97B2A0-8B02-4F5E-9EF2-7151BDF1AD31}"/>
          </ac:picMkLst>
        </pc:picChg>
        <pc:picChg chg="add mod ord">
          <ac:chgData name="stein-erik alvestad" userId="8be57cca70acd5ea" providerId="LiveId" clId="{9CE58A9A-6013-4057-9961-76615A902662}" dt="2021-11-17T18:57:11.120" v="2259" actId="1076"/>
          <ac:picMkLst>
            <pc:docMk/>
            <pc:sldMk cId="1159099077" sldId="3308"/>
            <ac:picMk id="9" creationId="{9274E369-9664-479A-87C8-69639984CE26}"/>
          </ac:picMkLst>
        </pc:picChg>
        <pc:picChg chg="del">
          <ac:chgData name="stein-erik alvestad" userId="8be57cca70acd5ea" providerId="LiveId" clId="{9CE58A9A-6013-4057-9961-76615A902662}" dt="2021-11-17T18:51:22.269" v="2237" actId="478"/>
          <ac:picMkLst>
            <pc:docMk/>
            <pc:sldMk cId="1159099077" sldId="3308"/>
            <ac:picMk id="1026" creationId="{9B59A8B0-057B-4CE8-B9FB-B86A90175602}"/>
          </ac:picMkLst>
        </pc:picChg>
      </pc:sldChg>
      <pc:sldChg chg="add">
        <pc:chgData name="stein-erik alvestad" userId="8be57cca70acd5ea" providerId="LiveId" clId="{9CE58A9A-6013-4057-9961-76615A902662}" dt="2021-11-16T21:07:25.797" v="1820"/>
        <pc:sldMkLst>
          <pc:docMk/>
          <pc:sldMk cId="3307168644" sldId="3309"/>
        </pc:sldMkLst>
      </pc:sldChg>
      <pc:sldChg chg="addSp delSp modSp new del mod delAnim modAnim">
        <pc:chgData name="stein-erik alvestad" userId="8be57cca70acd5ea" providerId="LiveId" clId="{9CE58A9A-6013-4057-9961-76615A902662}" dt="2021-11-17T09:03:32.678" v="2053" actId="47"/>
        <pc:sldMkLst>
          <pc:docMk/>
          <pc:sldMk cId="590133892" sldId="3310"/>
        </pc:sldMkLst>
        <pc:spChg chg="del">
          <ac:chgData name="stein-erik alvestad" userId="8be57cca70acd5ea" providerId="LiveId" clId="{9CE58A9A-6013-4057-9961-76615A902662}" dt="2021-11-17T09:02:21.909" v="2047"/>
          <ac:spMkLst>
            <pc:docMk/>
            <pc:sldMk cId="590133892" sldId="3310"/>
            <ac:spMk id="3" creationId="{050BC000-30BA-47C5-8F09-6C545808F5DD}"/>
          </ac:spMkLst>
        </pc:spChg>
        <pc:spChg chg="add mod">
          <ac:chgData name="stein-erik alvestad" userId="8be57cca70acd5ea" providerId="LiveId" clId="{9CE58A9A-6013-4057-9961-76615A902662}" dt="2021-11-17T09:03:28.845" v="2052" actId="478"/>
          <ac:spMkLst>
            <pc:docMk/>
            <pc:sldMk cId="590133892" sldId="3310"/>
            <ac:spMk id="6" creationId="{1A200254-5756-4BDC-AE52-80DF0A1F2B29}"/>
          </ac:spMkLst>
        </pc:spChg>
        <pc:picChg chg="add del mod">
          <ac:chgData name="stein-erik alvestad" userId="8be57cca70acd5ea" providerId="LiveId" clId="{9CE58A9A-6013-4057-9961-76615A902662}" dt="2021-11-17T09:03:28.845" v="2052" actId="478"/>
          <ac:picMkLst>
            <pc:docMk/>
            <pc:sldMk cId="590133892" sldId="3310"/>
            <ac:picMk id="4" creationId="{77943234-176A-4DCE-A24F-9E0983690AAF}"/>
          </ac:picMkLst>
        </pc:picChg>
      </pc:sldChg>
      <pc:sldChg chg="add del">
        <pc:chgData name="stein-erik alvestad" userId="8be57cca70acd5ea" providerId="LiveId" clId="{9CE58A9A-6013-4057-9961-76615A902662}" dt="2021-11-17T18:57:23.606" v="2261"/>
        <pc:sldMkLst>
          <pc:docMk/>
          <pc:sldMk cId="1763256734" sldId="3310"/>
        </pc:sldMkLst>
      </pc:sldChg>
      <pc:sldChg chg="addSp delSp modSp add mod">
        <pc:chgData name="stein-erik alvestad" userId="8be57cca70acd5ea" providerId="LiveId" clId="{9CE58A9A-6013-4057-9961-76615A902662}" dt="2021-11-17T19:10:46.707" v="2403" actId="14100"/>
        <pc:sldMkLst>
          <pc:docMk/>
          <pc:sldMk cId="2013382360" sldId="3310"/>
        </pc:sldMkLst>
        <pc:spChg chg="mod">
          <ac:chgData name="stein-erik alvestad" userId="8be57cca70acd5ea" providerId="LiveId" clId="{9CE58A9A-6013-4057-9961-76615A902662}" dt="2021-11-17T19:08:31.716" v="2324" actId="1076"/>
          <ac:spMkLst>
            <pc:docMk/>
            <pc:sldMk cId="2013382360" sldId="3310"/>
            <ac:spMk id="2" creationId="{00091F6B-78A4-4122-83C5-89189ACF3F7E}"/>
          </ac:spMkLst>
        </pc:spChg>
        <pc:spChg chg="add del mod">
          <ac:chgData name="stein-erik alvestad" userId="8be57cca70acd5ea" providerId="LiveId" clId="{9CE58A9A-6013-4057-9961-76615A902662}" dt="2021-11-17T19:01:47.736" v="2265" actId="931"/>
          <ac:spMkLst>
            <pc:docMk/>
            <pc:sldMk cId="2013382360" sldId="3310"/>
            <ac:spMk id="4" creationId="{FBE595FE-F3B6-4967-8F29-B655A44A16F2}"/>
          </ac:spMkLst>
        </pc:spChg>
        <pc:spChg chg="add del mod">
          <ac:chgData name="stein-erik alvestad" userId="8be57cca70acd5ea" providerId="LiveId" clId="{9CE58A9A-6013-4057-9961-76615A902662}" dt="2021-11-17T19:08:02.487" v="2313" actId="931"/>
          <ac:spMkLst>
            <pc:docMk/>
            <pc:sldMk cId="2013382360" sldId="3310"/>
            <ac:spMk id="8" creationId="{00DE0E4A-2D51-4B5E-965B-04EAF973762B}"/>
          </ac:spMkLst>
        </pc:spChg>
        <pc:picChg chg="add del mod ord">
          <ac:chgData name="stein-erik alvestad" userId="8be57cca70acd5ea" providerId="LiveId" clId="{9CE58A9A-6013-4057-9961-76615A902662}" dt="2021-11-17T19:03:04.876" v="2312" actId="478"/>
          <ac:picMkLst>
            <pc:docMk/>
            <pc:sldMk cId="2013382360" sldId="3310"/>
            <ac:picMk id="6" creationId="{859E0C4A-BC63-4F15-8DC7-DE7C836690EC}"/>
          </ac:picMkLst>
        </pc:picChg>
        <pc:picChg chg="del">
          <ac:chgData name="stein-erik alvestad" userId="8be57cca70acd5ea" providerId="LiveId" clId="{9CE58A9A-6013-4057-9961-76615A902662}" dt="2021-11-17T19:01:40.552" v="2264" actId="478"/>
          <ac:picMkLst>
            <pc:docMk/>
            <pc:sldMk cId="2013382360" sldId="3310"/>
            <ac:picMk id="9" creationId="{9274E369-9664-479A-87C8-69639984CE26}"/>
          </ac:picMkLst>
        </pc:picChg>
        <pc:picChg chg="add mod ord">
          <ac:chgData name="stein-erik alvestad" userId="8be57cca70acd5ea" providerId="LiveId" clId="{9CE58A9A-6013-4057-9961-76615A902662}" dt="2021-11-17T19:08:25.118" v="2323" actId="1076"/>
          <ac:picMkLst>
            <pc:docMk/>
            <pc:sldMk cId="2013382360" sldId="3310"/>
            <ac:picMk id="11" creationId="{1E71E5A4-440A-4D1D-8DAD-7CB32B53E15F}"/>
          </ac:picMkLst>
        </pc:picChg>
        <pc:cxnChg chg="add mod">
          <ac:chgData name="stein-erik alvestad" userId="8be57cca70acd5ea" providerId="LiveId" clId="{9CE58A9A-6013-4057-9961-76615A902662}" dt="2021-11-17T19:10:46.707" v="2403" actId="14100"/>
          <ac:cxnSpMkLst>
            <pc:docMk/>
            <pc:sldMk cId="2013382360" sldId="3310"/>
            <ac:cxnSpMk id="13" creationId="{28B550C5-CDC7-48F5-A5F2-8843F2634E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A7F11-3A17-4D89-A3DE-F21F89EE13CB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1B55-A346-414D-A48F-6ABCFDDE8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7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use marketplace SKU (add this to our code)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choose the latest offer, windows version supported by your organization (add this to code)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build pipeline with AIB or Packer with info from 1 &amp; 2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provisioner – install windows features and custom applications from azure storage/azure files /package manager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distribute the shared image gallery across regions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trigger ARM or TF deployment with the latest release of the ID from SIG.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start windows customization extensions phase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domain join extension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host pool join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dsc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extension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custom PowerShell extension (example WVD optimization script 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VM added to host pool ready for testing or production.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D1B55-A346-414D-A48F-6ABCFDDE80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1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use marketplace SKU (add this to our code)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choose the latest offer, windows version supported by your organization (add this to code)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build pipeline with AIB or Packer with info from 1 &amp; 2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provisioner – install windows features and custom applications from azure storage/azure files /package manager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distribute the shared image gallery across regions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trigger ARM or TF deployment with the latest release of the ID from SIG.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start windows customization extensions phase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domain join extension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host pool join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dsc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extension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custom PowerShell extension (example WVD optimization script 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VM added to host pool ready for testing or production.</a:t>
            </a:r>
          </a:p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D1B55-A346-414D-A48F-6ABCFDDE80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7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EC366E-E344-4512-A7F3-423EE991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3DBFCDC-EC74-4005-99F8-FF0DAACB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B58D0-CE4B-4B2A-9D92-931B8490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6FB962-A278-4310-AABB-856A50B8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6F1EAAE-3C29-41FF-9D86-80389C8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39E82F-0F99-4165-9C2E-703224B5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2259A7E-B278-493C-894B-F1CE40F1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4E7CD7-B078-4A07-A673-F115A49B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520FE8-2251-4587-8055-BB38879B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5FC20A-89BA-491F-B0D9-C3E4A62F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23FEA46-4028-4410-BB6F-8E92C5910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D5ED26E-6C60-4127-AA68-D390F023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49D8D1-ED8F-4FFB-98DD-52E0E41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1819428-0176-4FF2-B697-9BF4A176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33A729F-2D5C-4E91-BD73-88F36139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464479" y="545148"/>
            <a:ext cx="720000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11862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lur&#10;&#10;Description automatically generated">
            <a:extLst>
              <a:ext uri="{FF2B5EF4-FFF2-40B4-BE49-F238E27FC236}">
                <a16:creationId xmlns:a16="http://schemas.microsoft.com/office/drawing/2014/main" id="{8CDB8B98-9022-4F39-85CC-54627A4C5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b="99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E060CC-CE1A-4F0B-9605-631838578D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98ED-73F6-46A3-AEC5-97E12886C6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4171" y="481807"/>
            <a:ext cx="9303658" cy="87947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Semibold" panose="020B0702040204020203" pitchFamily="34" charset="0"/>
                <a:ea typeface="Lato" panose="020F050202020403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THAT WAS 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5E1AD-B0F6-457B-9A52-E8333C459F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83657" y="5442857"/>
            <a:ext cx="2293257" cy="526143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STAGE 1 / 2</a:t>
            </a:r>
            <a:endParaRPr lang="en-DE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7A8953-8426-4BB2-A847-B88AE6DB0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171" y="1808165"/>
            <a:ext cx="3135086" cy="2931886"/>
          </a:xfrm>
          <a:prstGeom prst="ellipse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3C609F5-D444-454D-AE97-51EF3C966AB7}"/>
              </a:ext>
            </a:extLst>
          </p:cNvPr>
          <p:cNvSpPr txBox="1">
            <a:spLocks/>
          </p:cNvSpPr>
          <p:nvPr userDrawn="1"/>
        </p:nvSpPr>
        <p:spPr>
          <a:xfrm>
            <a:off x="7525657" y="5442856"/>
            <a:ext cx="3222172" cy="526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TIME</a:t>
            </a:r>
            <a:endParaRPr lang="en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5E1363-379A-4287-9748-06BEE43C0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5313" y="1808163"/>
            <a:ext cx="5072062" cy="30400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4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EF39B9-5758-4B0F-BA8A-758CA546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114D57-A5FC-4967-BC2D-C006E955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849F69-9CB1-46E9-9AFC-2B25E802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7016F1-2402-40D8-9715-6C6017CF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83BCB3-A365-4D2C-B086-9BAB7C1D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A14498-E74D-467D-9FE5-189EDD97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71AE272-FD07-4506-AE01-504E617C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945482-1CB4-47EF-B6B5-A1EBD2AA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46ED7E-C882-4154-A0EC-C18515B6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38DCD5-76B8-4677-9D33-54567D25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345495-F35C-4D57-8CE8-C6B5634C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974050-9002-4A3D-91A9-6ABEEA1A0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6B5A93-72AB-4063-9722-2AF956DC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B9B390-53CF-4A12-9847-75F95177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DA7BCEC-6ED2-48F8-A29B-79B0FE18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E12C95C-BC0F-4DAF-9A57-73614BD5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5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B5EB6B-828B-4A09-B985-25C51A7B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B21B3A3-0F2D-4ACA-85A7-889B93ED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83B3D1-5F3E-4D04-A55C-7AFA102C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F578AC2-CB6D-40C9-8E17-1C1570186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6D68353-203F-4786-8122-9BEBDD7CF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5A64F76-179A-4548-A1E3-2F55C6E9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A775978-248C-4403-AD1D-AD53DB4E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5293447-F037-46C9-BBB6-3EBA8382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8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B5D264-CA59-4902-A9B6-D718F20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2AD3FED-A3E8-4765-9A7C-CA99FAFB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75D4253-D695-42F5-8C39-4D898F6B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BCDB496-19D0-4EE8-AE1F-3CAF4CC5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2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FF5EAA2-D975-4A24-98F3-54507EF1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446FB74-BB71-431B-A26E-E6F77FCD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30DB200-A436-4782-8023-4A954227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9AB7A8-E763-425F-B18B-5A2CAC6A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FD53EB-62B4-40DD-9CFA-C9104589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B5F54C-385D-47C3-9455-31B0D58B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3C5E5BC-0A41-4DAF-9638-A7E05C33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88E4E20-23FF-45F5-8D76-4ACE6F29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AFD3C75-8FE8-4C67-9189-959D25A8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0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2F6433-3FA0-4BA2-AF20-C1852A0A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1B93059-BD73-467C-AB61-AA5F1AE9B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EE52F4-5720-4011-BC8B-9B548DE2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C5F9A5F-DF60-4618-991A-4F7AFB3D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CE3F600-E97D-4C25-AC92-859AD46A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D5D152F-3247-42C6-8997-3BD74C39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2B8C2EF-EEA2-4320-BEE2-65A14535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F4EAD69-175C-4FBC-BD38-CA052DBA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10517E-4C4C-42D7-A74B-ABBE03BC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3A06-28C9-4474-AAC4-8D7ABB70B542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1E16AF0-5425-4938-A7BA-B244E6138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F659AB-52C2-41EF-9AC1-9C6FCE37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2E71-5DF7-43E4-A9D6-CA6D6ECC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lven.tech/azure-image-builder-or-packer-for-wv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16D02BBE-DD98-4C84-AD2C-7E0E7A5B8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9" b="872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38AC528-2069-4914-A8EA-D501CF1A3029}"/>
              </a:ext>
            </a:extLst>
          </p:cNvPr>
          <p:cNvSpPr/>
          <p:nvPr/>
        </p:nvSpPr>
        <p:spPr>
          <a:xfrm>
            <a:off x="591454" y="2210361"/>
            <a:ext cx="11010506" cy="1890190"/>
          </a:xfrm>
          <a:prstGeom prst="roundRect">
            <a:avLst/>
          </a:prstGeom>
          <a:solidFill>
            <a:srgbClr val="25425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E2B6CB-E951-4732-95DB-501C17BF7E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4D944E9-B3FB-4E30-B046-4C71CD5E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68" y="332126"/>
            <a:ext cx="3261675" cy="15584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7127C1-8D59-4F96-ADF4-AC267488B36F}"/>
              </a:ext>
            </a:extLst>
          </p:cNvPr>
          <p:cNvSpPr txBox="1"/>
          <p:nvPr/>
        </p:nvSpPr>
        <p:spPr>
          <a:xfrm>
            <a:off x="4547005" y="3292150"/>
            <a:ext cx="36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01:35pm – 02:25pm (CET)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04:35am – 05:25am (PST)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88E198-5C07-4951-B923-AF9E29B3115B}"/>
              </a:ext>
            </a:extLst>
          </p:cNvPr>
          <p:cNvSpPr txBox="1"/>
          <p:nvPr/>
        </p:nvSpPr>
        <p:spPr>
          <a:xfrm>
            <a:off x="4517770" y="2350645"/>
            <a:ext cx="669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IMAGE BUILDER OR PACKER FOR AVD</a:t>
            </a:r>
            <a:endParaRPr lang="en-DE" sz="2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86DDA-CC56-4A94-9C58-48022109F279}"/>
              </a:ext>
            </a:extLst>
          </p:cNvPr>
          <p:cNvSpPr txBox="1"/>
          <p:nvPr/>
        </p:nvSpPr>
        <p:spPr>
          <a:xfrm>
            <a:off x="4547005" y="2820163"/>
            <a:ext cx="309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Stein-Erik </a:t>
            </a:r>
            <a:r>
              <a:rPr lang="en-GB" sz="200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Alvestad</a:t>
            </a:r>
            <a:endParaRPr lang="en-DE" sz="20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26BC6-1FCC-4861-8E9A-843B1E29CD50}"/>
              </a:ext>
            </a:extLst>
          </p:cNvPr>
          <p:cNvSpPr txBox="1"/>
          <p:nvPr/>
        </p:nvSpPr>
        <p:spPr>
          <a:xfrm>
            <a:off x="8809379" y="1170086"/>
            <a:ext cx="326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ONLINE – 18.11.2021</a:t>
            </a:r>
            <a:endParaRPr lang="en-DE" sz="20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ED1DC0-11E9-4357-8E78-F84703374D89}"/>
              </a:ext>
            </a:extLst>
          </p:cNvPr>
          <p:cNvSpPr txBox="1"/>
          <p:nvPr/>
        </p:nvSpPr>
        <p:spPr>
          <a:xfrm>
            <a:off x="591454" y="1170086"/>
            <a:ext cx="2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AVDTECHFEST.COM</a:t>
            </a:r>
            <a:endParaRPr lang="en-DE" sz="2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7" name="Picture 2" descr="Background">
            <a:extLst>
              <a:ext uri="{FF2B5EF4-FFF2-40B4-BE49-F238E27FC236}">
                <a16:creationId xmlns:a16="http://schemas.microsoft.com/office/drawing/2014/main" id="{F60421D5-2646-4531-84B9-46F48589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46" y="2245813"/>
            <a:ext cx="1819286" cy="18192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1A3A74-156C-473B-80C3-0BD9A79D21F7}"/>
              </a:ext>
            </a:extLst>
          </p:cNvPr>
          <p:cNvGrpSpPr/>
          <p:nvPr/>
        </p:nvGrpSpPr>
        <p:grpSpPr>
          <a:xfrm>
            <a:off x="2137846" y="4262865"/>
            <a:ext cx="7672743" cy="2177410"/>
            <a:chOff x="2137846" y="4262865"/>
            <a:chExt cx="7672743" cy="2177410"/>
          </a:xfrm>
        </p:grpSpPr>
        <p:pic>
          <p:nvPicPr>
            <p:cNvPr id="31" name="Picture 6" descr="LiquitLogo">
              <a:extLst>
                <a:ext uri="{FF2B5EF4-FFF2-40B4-BE49-F238E27FC236}">
                  <a16:creationId xmlns:a16="http://schemas.microsoft.com/office/drawing/2014/main" id="{1F5C6429-FE32-400A-A0B6-0B1D544D7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703" y="4651583"/>
              <a:ext cx="1771703" cy="38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, icon&#10;&#10;Description automatically generated">
              <a:extLst>
                <a:ext uri="{FF2B5EF4-FFF2-40B4-BE49-F238E27FC236}">
                  <a16:creationId xmlns:a16="http://schemas.microsoft.com/office/drawing/2014/main" id="{2B8C6FA5-6422-4B1D-8AB1-96A4214F8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030" y="4342433"/>
              <a:ext cx="1186526" cy="965724"/>
            </a:xfrm>
            <a:prstGeom prst="rect">
              <a:avLst/>
            </a:prstGeom>
          </p:spPr>
        </p:pic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26AAFFB7-A2AA-48F8-A8EF-CBCC6799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180" y="4262865"/>
              <a:ext cx="1542792" cy="96572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966A8F-8D53-4AFA-9A8F-A005048ABC28}"/>
                </a:ext>
              </a:extLst>
            </p:cNvPr>
            <p:cNvSpPr txBox="1"/>
            <p:nvPr/>
          </p:nvSpPr>
          <p:spPr>
            <a:xfrm>
              <a:off x="2733589" y="5147103"/>
              <a:ext cx="648385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GB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1" name="Picture 10" descr="10ZiG New Logo Rebrand | 10ZiG New Trade Shows | 10ZiG">
              <a:extLst>
                <a:ext uri="{FF2B5EF4-FFF2-40B4-BE49-F238E27FC236}">
                  <a16:creationId xmlns:a16="http://schemas.microsoft.com/office/drawing/2014/main" id="{BD4193D1-2FC2-41C8-B945-5B5577B11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46" y="6202886"/>
              <a:ext cx="722406" cy="14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oligo-logoOrangePNGsmall – Mr T-Bone´s Blog">
              <a:extLst>
                <a:ext uri="{FF2B5EF4-FFF2-40B4-BE49-F238E27FC236}">
                  <a16:creationId xmlns:a16="http://schemas.microsoft.com/office/drawing/2014/main" id="{BBC6CCA3-56C2-4808-8787-5AB177C96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5289" y="6189091"/>
              <a:ext cx="722406" cy="25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4" descr="VMware TestDrive - Automatically Clean System Drive with ControlUp Advanced  Monitoring for Horizon">
              <a:extLst>
                <a:ext uri="{FF2B5EF4-FFF2-40B4-BE49-F238E27FC236}">
                  <a16:creationId xmlns:a16="http://schemas.microsoft.com/office/drawing/2014/main" id="{F5B32F8A-E8C4-41B1-9560-8841B87E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846" y="5476512"/>
              <a:ext cx="1145072" cy="200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831529F-8EAD-41DB-ACBC-B0BD289C9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98" y="5475115"/>
              <a:ext cx="1315915" cy="222597"/>
            </a:xfrm>
            <a:prstGeom prst="rect">
              <a:avLst/>
            </a:prstGeom>
          </p:spPr>
        </p:pic>
        <p:pic>
          <p:nvPicPr>
            <p:cNvPr id="48" name="Picture 2" descr="ezeep-by-ThinPrint-Logo">
              <a:extLst>
                <a:ext uri="{FF2B5EF4-FFF2-40B4-BE49-F238E27FC236}">
                  <a16:creationId xmlns:a16="http://schemas.microsoft.com/office/drawing/2014/main" id="{335B569B-D070-4434-B4AA-B012C8DA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993" y="5471396"/>
              <a:ext cx="908065" cy="452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&#10;&#10;Description automatically generated">
              <a:extLst>
                <a:ext uri="{FF2B5EF4-FFF2-40B4-BE49-F238E27FC236}">
                  <a16:creationId xmlns:a16="http://schemas.microsoft.com/office/drawing/2014/main" id="{5D22479D-81B0-403E-BDCE-7E0E8496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38" y="5389814"/>
              <a:ext cx="1310407" cy="574424"/>
            </a:xfrm>
            <a:prstGeom prst="rect">
              <a:avLst/>
            </a:prstGeom>
          </p:spPr>
        </p:pic>
        <p:pic>
          <p:nvPicPr>
            <p:cNvPr id="50" name="Picture 49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BD405906-35FE-44AF-9BC4-15BDED2E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626" y="5372100"/>
              <a:ext cx="1128963" cy="544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33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6ABD525-4B53-418F-A98A-482E13665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47464"/>
              </p:ext>
            </p:extLst>
          </p:nvPr>
        </p:nvGraphicFramePr>
        <p:xfrm>
          <a:off x="1031580" y="373225"/>
          <a:ext cx="10441173" cy="598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453">
                  <a:extLst>
                    <a:ext uri="{9D8B030D-6E8A-4147-A177-3AD203B41FA5}">
                      <a16:colId xmlns:a16="http://schemas.microsoft.com/office/drawing/2014/main" val="616735645"/>
                    </a:ext>
                  </a:extLst>
                </a:gridCol>
                <a:gridCol w="3154104">
                  <a:extLst>
                    <a:ext uri="{9D8B030D-6E8A-4147-A177-3AD203B41FA5}">
                      <a16:colId xmlns:a16="http://schemas.microsoft.com/office/drawing/2014/main" val="3806194864"/>
                    </a:ext>
                  </a:extLst>
                </a:gridCol>
                <a:gridCol w="3460616">
                  <a:extLst>
                    <a:ext uri="{9D8B030D-6E8A-4147-A177-3AD203B41FA5}">
                      <a16:colId xmlns:a16="http://schemas.microsoft.com/office/drawing/2014/main" val="255445502"/>
                    </a:ext>
                  </a:extLst>
                </a:gridCol>
              </a:tblGrid>
              <a:tr h="880490"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PACKER (AZURE-ARM)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AIB (AZURE IMAGE BUILDER)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87038"/>
                  </a:ext>
                </a:extLst>
              </a:tr>
              <a:tr h="2040849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Communicators (windows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Packer create certificate only valid 24-hours from invocation time. Uploaded to </a:t>
                      </a:r>
                      <a:r>
                        <a:rPr lang="en-GB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KeyVault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winrm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winrm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8962"/>
                  </a:ext>
                </a:extLst>
              </a:tr>
              <a:tr h="127553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chef, ansible, puppet , DSC, etc…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88770"/>
                  </a:ext>
                </a:extLst>
              </a:tr>
              <a:tr h="51729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Azure regions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most Azure regions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57196"/>
                  </a:ext>
                </a:extLst>
              </a:tr>
              <a:tr h="1275530">
                <a:tc>
                  <a:txBody>
                    <a:bodyPr/>
                    <a:lstStyle/>
                    <a:p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gen images</a:t>
                      </a: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Gen1  (Boot – </a:t>
                      </a:r>
                      <a:r>
                        <a:rPr lang="en-GB" dirty="0"/>
                        <a:t>PCAT)</a:t>
                      </a: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 2 (Boot – </a:t>
                      </a:r>
                      <a:r>
                        <a:rPr lang="en-GB" dirty="0"/>
                        <a:t>UEFI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 1</a:t>
                      </a:r>
                      <a:br>
                        <a:rPr lang="en-GB" dirty="0"/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 2  (Roadmap - tentative q4 or q1 2022)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91286"/>
                  </a:ext>
                </a:extLst>
              </a:tr>
            </a:tbl>
          </a:graphicData>
        </a:graphic>
      </p:graphicFrame>
      <p:pic>
        <p:nvPicPr>
          <p:cNvPr id="2050" name="Picture 2" descr="Certificate free icon">
            <a:extLst>
              <a:ext uri="{FF2B5EF4-FFF2-40B4-BE49-F238E27FC236}">
                <a16:creationId xmlns:a16="http://schemas.microsoft.com/office/drawing/2014/main" id="{452B2242-9F1F-4EA3-82A4-279261BB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3" y="1567542"/>
            <a:ext cx="642257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astic free icon">
            <a:extLst>
              <a:ext uri="{FF2B5EF4-FFF2-40B4-BE49-F238E27FC236}">
                <a16:creationId xmlns:a16="http://schemas.microsoft.com/office/drawing/2014/main" id="{9E171249-3015-4CBB-B19C-4907C3A9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6" y="3332422"/>
            <a:ext cx="730586" cy="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net free icon">
            <a:extLst>
              <a:ext uri="{FF2B5EF4-FFF2-40B4-BE49-F238E27FC236}">
                <a16:creationId xmlns:a16="http://schemas.microsoft.com/office/drawing/2014/main" id="{B08E593E-3095-4336-8104-AEEE8C90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5" y="4594154"/>
            <a:ext cx="507124" cy="5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gallery free icon">
            <a:extLst>
              <a:ext uri="{FF2B5EF4-FFF2-40B4-BE49-F238E27FC236}">
                <a16:creationId xmlns:a16="http://schemas.microsoft.com/office/drawing/2014/main" id="{3499C7B6-0456-4D50-A4C3-B21590E6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4" y="5459370"/>
            <a:ext cx="660275" cy="6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5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6ABD525-4B53-418F-A98A-482E13665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28013"/>
              </p:ext>
            </p:extLst>
          </p:nvPr>
        </p:nvGraphicFramePr>
        <p:xfrm>
          <a:off x="1026070" y="253479"/>
          <a:ext cx="10336474" cy="623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664">
                  <a:extLst>
                    <a:ext uri="{9D8B030D-6E8A-4147-A177-3AD203B41FA5}">
                      <a16:colId xmlns:a16="http://schemas.microsoft.com/office/drawing/2014/main" val="616735645"/>
                    </a:ext>
                  </a:extLst>
                </a:gridCol>
                <a:gridCol w="3140319">
                  <a:extLst>
                    <a:ext uri="{9D8B030D-6E8A-4147-A177-3AD203B41FA5}">
                      <a16:colId xmlns:a16="http://schemas.microsoft.com/office/drawing/2014/main" val="3806194864"/>
                    </a:ext>
                  </a:extLst>
                </a:gridCol>
                <a:gridCol w="3445491">
                  <a:extLst>
                    <a:ext uri="{9D8B030D-6E8A-4147-A177-3AD203B41FA5}">
                      <a16:colId xmlns:a16="http://schemas.microsoft.com/office/drawing/2014/main" val="255445502"/>
                    </a:ext>
                  </a:extLst>
                </a:gridCol>
              </a:tblGrid>
              <a:tr h="628492"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PACKER (AZURE-ARM)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AIB (AZURE IMAGE BUILDER)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87038"/>
                  </a:ext>
                </a:extLst>
              </a:tr>
              <a:tr h="116720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DevOps / Infra as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Packer task / Build Image task (1.) / Azure CLI and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(1.7.*)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 VM Image Builder Task (preview), Azure CLI and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(1.7.*)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09113"/>
                  </a:ext>
                </a:extLst>
              </a:tr>
              <a:tr h="1436555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 (default or existing) , NSG (restricted ports) 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KeyVault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(certificate and secrets)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 (default or existing) , NSG (restricted ports),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KeyVault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(certificate and secrets)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8797"/>
                  </a:ext>
                </a:extLst>
              </a:tr>
              <a:tr h="1723629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Packer.exe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cli has packer preinstalled. </a:t>
                      </a: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download the latest packer version or specify an older version.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any direct interaction with Packer. Everything goes through the azure image builder service that again uses packer under the hood.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47"/>
                  </a:ext>
                </a:extLst>
              </a:tr>
              <a:tr h="897847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 syntax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>
                          <a:effectLst/>
                        </a:rPr>
                        <a:t>JSON</a:t>
                      </a:r>
                      <a:br>
                        <a:rPr lang="en-GB" b="0" dirty="0">
                          <a:effectLst/>
                        </a:rPr>
                      </a:br>
                      <a:r>
                        <a:rPr lang="en-GB" b="0" dirty="0">
                          <a:effectLst/>
                        </a:rPr>
                        <a:t>HCL (preferred from 1.7.0)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18673"/>
                  </a:ext>
                </a:extLst>
              </a:tr>
              <a:tr h="36412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Storageaccount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Storageaccount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70473"/>
                  </a:ext>
                </a:extLst>
              </a:tr>
            </a:tbl>
          </a:graphicData>
        </a:graphic>
      </p:graphicFrame>
      <p:pic>
        <p:nvPicPr>
          <p:cNvPr id="3074" name="Picture 2" descr="Devops free icon">
            <a:extLst>
              <a:ext uri="{FF2B5EF4-FFF2-40B4-BE49-F238E27FC236}">
                <a16:creationId xmlns:a16="http://schemas.microsoft.com/office/drawing/2014/main" id="{660C844A-B9F5-46C5-8A0A-323B8281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4104">
            <a:off x="349357" y="1139622"/>
            <a:ext cx="565681" cy="5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crypted free icon">
            <a:extLst>
              <a:ext uri="{FF2B5EF4-FFF2-40B4-BE49-F238E27FC236}">
                <a16:creationId xmlns:a16="http://schemas.microsoft.com/office/drawing/2014/main" id="{D551F659-D9DF-481F-8AA5-91D65436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0" y="2281947"/>
            <a:ext cx="600857" cy="6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cker Logo PNG Transparent &amp;amp; SVG Vector - Freebie Supply">
            <a:extLst>
              <a:ext uri="{FF2B5EF4-FFF2-40B4-BE49-F238E27FC236}">
                <a16:creationId xmlns:a16="http://schemas.microsoft.com/office/drawing/2014/main" id="{DA91F915-8524-4C96-878D-12314B03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2" y="3864804"/>
            <a:ext cx="682421" cy="51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yntax analysis free icon">
            <a:extLst>
              <a:ext uri="{FF2B5EF4-FFF2-40B4-BE49-F238E27FC236}">
                <a16:creationId xmlns:a16="http://schemas.microsoft.com/office/drawing/2014/main" id="{464508D6-B31B-4B30-BE42-1243EC49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5" y="5324427"/>
            <a:ext cx="511816" cy="51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g file free icon">
            <a:extLst>
              <a:ext uri="{FF2B5EF4-FFF2-40B4-BE49-F238E27FC236}">
                <a16:creationId xmlns:a16="http://schemas.microsoft.com/office/drawing/2014/main" id="{192D8FA4-B2F5-4325-B9D1-71C00FEA0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0" y="6193575"/>
            <a:ext cx="481975" cy="4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25E9D00-8242-4D9E-8BCF-720DD4FD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10040" y="4238632"/>
            <a:ext cx="2313827" cy="38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6F8341-CA00-409F-BCD8-23686811987C}"/>
              </a:ext>
            </a:extLst>
          </p:cNvPr>
          <p:cNvSpPr/>
          <p:nvPr/>
        </p:nvSpPr>
        <p:spPr>
          <a:xfrm>
            <a:off x="1066800" y="2972685"/>
            <a:ext cx="8920584" cy="1265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AB401-BA63-4DA5-BA82-9569A66BD536}"/>
              </a:ext>
            </a:extLst>
          </p:cNvPr>
          <p:cNvSpPr/>
          <p:nvPr/>
        </p:nvSpPr>
        <p:spPr>
          <a:xfrm>
            <a:off x="1066800" y="4519774"/>
            <a:ext cx="8920584" cy="126594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AD9F6-F0F9-4D33-A77B-CD8EFDE0A359}"/>
              </a:ext>
            </a:extLst>
          </p:cNvPr>
          <p:cNvSpPr/>
          <p:nvPr/>
        </p:nvSpPr>
        <p:spPr>
          <a:xfrm>
            <a:off x="1066800" y="1425596"/>
            <a:ext cx="8920584" cy="12659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F0A5B-CA18-47D2-801E-5D97420A52F4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4276261" y="554016"/>
            <a:ext cx="363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4000" dirty="0" err="1">
                <a:latin typeface="+mj-lt"/>
              </a:rPr>
              <a:t>Session</a:t>
            </a:r>
            <a:r>
              <a:rPr lang="nb-NO" sz="4000" dirty="0">
                <a:latin typeface="+mj-lt"/>
              </a:rPr>
              <a:t> Agenda</a:t>
            </a:r>
            <a:endParaRPr lang="id-ID" sz="40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47912" y="1276369"/>
            <a:ext cx="189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55084" y="1863032"/>
            <a:ext cx="833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>
                <a:latin typeface="+mj-lt"/>
              </a:rPr>
              <a:t>Image Creation &amp; Deployment - High Level Design</a:t>
            </a:r>
            <a:endParaRPr lang="id-ID"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97572" y="2437627"/>
            <a:ext cx="7089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55084" y="3322797"/>
            <a:ext cx="767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Comparing AIB vs Packer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655084" y="4919056"/>
            <a:ext cx="9807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cs typeface="Segoe UI"/>
              </a:rPr>
              <a:t> Demos with Azure DevOps</a:t>
            </a:r>
            <a:endParaRPr lang="en-US" sz="2800" dirty="0">
              <a:solidFill>
                <a:schemeClr val="bg1"/>
              </a:solidFill>
            </a:endParaRPr>
          </a:p>
          <a:p>
            <a:endParaRPr lang="id-ID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8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1E71E5A4-440A-4D1D-8DAD-7CB32B53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20" y="829353"/>
            <a:ext cx="6544943" cy="6028647"/>
          </a:xfr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0091F6B-78A4-4122-83C5-89189ACF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095" y="166571"/>
            <a:ext cx="11295618" cy="1325563"/>
          </a:xfrm>
        </p:spPr>
        <p:txBody>
          <a:bodyPr>
            <a:normAutofit/>
          </a:bodyPr>
          <a:lstStyle/>
          <a:p>
            <a:r>
              <a:rPr lang="en-GB" sz="4000" dirty="0">
                <a:ea typeface="+mn-ea"/>
                <a:cs typeface="+mn-cs"/>
              </a:rPr>
              <a:t>Image Creation</a:t>
            </a:r>
            <a:br>
              <a:rPr lang="en-GB" b="1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</a:b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0B2D1-ACF1-4B20-81E6-871A7FBA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81" y="1705924"/>
            <a:ext cx="2790919" cy="295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28B550C5-CDC7-48F5-A5F2-8843F2634EE6}"/>
              </a:ext>
            </a:extLst>
          </p:cNvPr>
          <p:cNvCxnSpPr/>
          <p:nvPr/>
        </p:nvCxnSpPr>
        <p:spPr>
          <a:xfrm>
            <a:off x="4136935" y="879981"/>
            <a:ext cx="251559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8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1D7126-0F23-4A0B-B336-0B2D5CB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72" y="377274"/>
            <a:ext cx="10515600" cy="1325563"/>
          </a:xfrm>
        </p:spPr>
        <p:txBody>
          <a:bodyPr/>
          <a:lstStyle/>
          <a:p>
            <a:r>
              <a:rPr lang="en-GB" dirty="0"/>
              <a:t>Packer Azure DevOps Demo</a:t>
            </a:r>
          </a:p>
        </p:txBody>
      </p:sp>
      <p:pic>
        <p:nvPicPr>
          <p:cNvPr id="1026" name="Picture 2" descr="Six of my Favourite HashiCorp Packer Tricks | by John Boero | HashiCorp  Solutions Engineering Blog | Medium">
            <a:extLst>
              <a:ext uri="{FF2B5EF4-FFF2-40B4-BE49-F238E27FC236}">
                <a16:creationId xmlns:a16="http://schemas.microsoft.com/office/drawing/2014/main" id="{48C68A2C-95E2-4204-A7F4-A919DA8157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8" y="2396799"/>
            <a:ext cx="5813925" cy="19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A07E1-7454-4EF3-A537-443C35CE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855" y="1891613"/>
            <a:ext cx="3077709" cy="32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2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0CBD0E-E99D-4194-964F-9CA04B5F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55" y="250755"/>
            <a:ext cx="10515600" cy="1325563"/>
          </a:xfrm>
        </p:spPr>
        <p:txBody>
          <a:bodyPr/>
          <a:lstStyle/>
          <a:p>
            <a:r>
              <a:rPr lang="en-GB" dirty="0"/>
              <a:t>Azure Image Builder Azure DevOps Demo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48B05E8-CA53-4D42-BFE2-ACC0BC194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34" y="1473681"/>
            <a:ext cx="4195209" cy="3612058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3408910-C5E6-4902-A7E3-0DA7A997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10" y="1949278"/>
            <a:ext cx="3025893" cy="32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3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E79A97-3E59-42CB-AA63-6B963CA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C42F1D-27ED-4A8E-A51E-D93E5EA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Packer Logs</a:t>
            </a:r>
          </a:p>
          <a:p>
            <a:r>
              <a:rPr lang="en-GB" dirty="0"/>
              <a:t>Packer logs are stored in the storage account. </a:t>
            </a:r>
          </a:p>
          <a:p>
            <a:r>
              <a:rPr lang="en-GB" dirty="0"/>
              <a:t>Use CMTrace.exe to debug the log file -*.log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Identity</a:t>
            </a:r>
          </a:p>
          <a:p>
            <a:r>
              <a:rPr lang="en-GB" dirty="0"/>
              <a:t>azure-arm: Getting tokens using Managed Identity for Azure fails. Check the secrets used by </a:t>
            </a:r>
            <a:r>
              <a:rPr lang="en-GB" dirty="0" err="1"/>
              <a:t>KeyVault</a:t>
            </a:r>
            <a:r>
              <a:rPr lang="en-GB" dirty="0"/>
              <a:t> and the json </a:t>
            </a:r>
            <a:r>
              <a:rPr lang="en-GB" dirty="0" err="1"/>
              <a:t>tempalte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4FE84AA9-519F-4143-854C-226F56849376}"/>
              </a:ext>
            </a:extLst>
          </p:cNvPr>
          <p:cNvCxnSpPr/>
          <p:nvPr/>
        </p:nvCxnSpPr>
        <p:spPr>
          <a:xfrm>
            <a:off x="1518084" y="1355679"/>
            <a:ext cx="251559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5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64640A-3F55-4935-A8E2-0641C68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F1046B-58C5-4F51-B8EA-1AF424F8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It’s not a battle - gets down to current preferences.</a:t>
            </a:r>
          </a:p>
          <a:p>
            <a:r>
              <a:rPr lang="en-GB" dirty="0"/>
              <a:t>Lucky for you it’s no wrong answer, the secret is that you use packer either way </a:t>
            </a:r>
          </a:p>
          <a:p>
            <a:r>
              <a:rPr lang="en-GB" dirty="0"/>
              <a:t>AIB</a:t>
            </a:r>
          </a:p>
          <a:p>
            <a:r>
              <a:rPr lang="en-GB" dirty="0"/>
              <a:t>Packer</a:t>
            </a:r>
          </a:p>
          <a:p>
            <a:r>
              <a:rPr lang="en-GB" dirty="0"/>
              <a:t>Azure DevOps</a:t>
            </a:r>
          </a:p>
          <a:p>
            <a:r>
              <a:rPr lang="en-GB" dirty="0"/>
              <a:t>Checkout - Session from Travis Roberts – Azure Image Builder </a:t>
            </a:r>
            <a:br>
              <a:rPr lang="en-GB" dirty="0"/>
            </a:br>
            <a:r>
              <a:rPr lang="en-GB" dirty="0"/>
              <a:t>and Patrick van den Born - Deploying Win10MS with Azure DevOps, Terraform and Packer</a:t>
            </a:r>
          </a:p>
          <a:p>
            <a:r>
              <a:rPr lang="en-GB" dirty="0"/>
              <a:t>Session - </a:t>
            </a:r>
            <a:r>
              <a:rPr lang="en-GB" dirty="0">
                <a:hlinkClick r:id="rId2"/>
              </a:rPr>
              <a:t>https://alven.tech/azure-image-builder-or-packer-for-wvd/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3C5C1BC1-9B82-41F9-9A9F-D5881A791FA5}"/>
              </a:ext>
            </a:extLst>
          </p:cNvPr>
          <p:cNvCxnSpPr/>
          <p:nvPr/>
        </p:nvCxnSpPr>
        <p:spPr>
          <a:xfrm>
            <a:off x="1216805" y="1276369"/>
            <a:ext cx="141998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241D6AF7-A795-43A8-AF2A-95E29709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64" y="159875"/>
            <a:ext cx="2835460" cy="22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11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534737CE-B332-4149-931A-3594870F2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09" b="872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6A5EB3-95C7-4223-BA69-FCE2604C0DAC}"/>
              </a:ext>
            </a:extLst>
          </p:cNvPr>
          <p:cNvSpPr/>
          <p:nvPr/>
        </p:nvSpPr>
        <p:spPr>
          <a:xfrm>
            <a:off x="3048" y="-1"/>
            <a:ext cx="12188952" cy="6858001"/>
          </a:xfrm>
          <a:prstGeom prst="rect">
            <a:avLst/>
          </a:prstGeom>
          <a:solidFill>
            <a:schemeClr val="dk1">
              <a:alpha val="3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D70D5C-0983-4F7F-882E-C2F4108B4986}"/>
              </a:ext>
            </a:extLst>
          </p:cNvPr>
          <p:cNvSpPr/>
          <p:nvPr/>
        </p:nvSpPr>
        <p:spPr>
          <a:xfrm>
            <a:off x="1562548" y="969943"/>
            <a:ext cx="2465447" cy="4928997"/>
          </a:xfrm>
          <a:prstGeom prst="round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21747-CDA5-47F1-8590-9735300FBBAE}"/>
              </a:ext>
            </a:extLst>
          </p:cNvPr>
          <p:cNvSpPr txBox="1"/>
          <p:nvPr/>
        </p:nvSpPr>
        <p:spPr>
          <a:xfrm>
            <a:off x="1562548" y="1272158"/>
            <a:ext cx="246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endParaRPr lang="en-DE" sz="3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15F00-6977-47BA-96F0-F619057D6B62}"/>
              </a:ext>
            </a:extLst>
          </p:cNvPr>
          <p:cNvSpPr txBox="1"/>
          <p:nvPr/>
        </p:nvSpPr>
        <p:spPr>
          <a:xfrm>
            <a:off x="1556088" y="4856852"/>
            <a:ext cx="2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WVDTechFest</a:t>
            </a:r>
            <a:endParaRPr lang="en-DE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9E69CA-2342-4FE1-9F5A-609C4647D302}"/>
              </a:ext>
            </a:extLst>
          </p:cNvPr>
          <p:cNvSpPr/>
          <p:nvPr/>
        </p:nvSpPr>
        <p:spPr>
          <a:xfrm>
            <a:off x="4428027" y="969944"/>
            <a:ext cx="2465447" cy="4928996"/>
          </a:xfrm>
          <a:prstGeom prst="round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71B01DD-6E4F-44E8-ABDE-0600F12FF421}"/>
              </a:ext>
            </a:extLst>
          </p:cNvPr>
          <p:cNvSpPr/>
          <p:nvPr/>
        </p:nvSpPr>
        <p:spPr>
          <a:xfrm>
            <a:off x="7400610" y="959059"/>
            <a:ext cx="2465447" cy="4939881"/>
          </a:xfrm>
          <a:prstGeom prst="round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956A1-23AD-4A3F-B3A0-B25158C09FF7}"/>
              </a:ext>
            </a:extLst>
          </p:cNvPr>
          <p:cNvSpPr txBox="1"/>
          <p:nvPr/>
        </p:nvSpPr>
        <p:spPr>
          <a:xfrm>
            <a:off x="4434122" y="1296799"/>
            <a:ext cx="246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endParaRPr lang="en-DE" sz="3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7DF9EC-0CAD-4085-860B-1B09DA11B77D}"/>
              </a:ext>
            </a:extLst>
          </p:cNvPr>
          <p:cNvSpPr txBox="1"/>
          <p:nvPr/>
        </p:nvSpPr>
        <p:spPr>
          <a:xfrm>
            <a:off x="4421567" y="4856852"/>
            <a:ext cx="2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@WVDTechFest</a:t>
            </a:r>
            <a:endParaRPr lang="en-DE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3DF6C-8D93-4EBF-A3C0-A4D2671066F3}"/>
              </a:ext>
            </a:extLst>
          </p:cNvPr>
          <p:cNvSpPr txBox="1"/>
          <p:nvPr/>
        </p:nvSpPr>
        <p:spPr>
          <a:xfrm>
            <a:off x="7394515" y="1311354"/>
            <a:ext cx="246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Hashtag</a:t>
            </a:r>
            <a:endParaRPr lang="en-DE" sz="3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1AB1DC-BFF8-4B1C-9AFA-E255B0391A7A}"/>
              </a:ext>
            </a:extLst>
          </p:cNvPr>
          <p:cNvSpPr txBox="1"/>
          <p:nvPr/>
        </p:nvSpPr>
        <p:spPr>
          <a:xfrm>
            <a:off x="7388055" y="4856852"/>
            <a:ext cx="2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AVDTECHFEST</a:t>
            </a:r>
            <a:endParaRPr lang="en-DE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5BA031F-FCCA-4C83-BE42-06F9A4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71" y="2825575"/>
            <a:ext cx="1370356" cy="1370356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2D07B31-0ED5-4131-B3B6-C5FB41169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10" y="2767469"/>
            <a:ext cx="1370356" cy="1370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6ADCE9-CC6F-42FD-B126-DCD5BE816DD4}"/>
              </a:ext>
            </a:extLst>
          </p:cNvPr>
          <p:cNvSpPr txBox="1"/>
          <p:nvPr/>
        </p:nvSpPr>
        <p:spPr>
          <a:xfrm>
            <a:off x="7394515" y="2852482"/>
            <a:ext cx="246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endParaRPr lang="en-DE" sz="7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6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1" grpId="0" animBg="1"/>
      <p:bldP spid="22" grpId="0" animBg="1"/>
      <p:bldP spid="2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534737CE-B332-4149-931A-3594870F2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09" b="872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6A5EB3-95C7-4223-BA69-FCE2604C0DAC}"/>
              </a:ext>
            </a:extLst>
          </p:cNvPr>
          <p:cNvSpPr/>
          <p:nvPr/>
        </p:nvSpPr>
        <p:spPr>
          <a:xfrm>
            <a:off x="3048" y="-1"/>
            <a:ext cx="12188952" cy="6858001"/>
          </a:xfrm>
          <a:prstGeom prst="rect">
            <a:avLst/>
          </a:prstGeom>
          <a:solidFill>
            <a:schemeClr val="dk1">
              <a:alpha val="3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70D5C-0983-4F7F-882E-C2F4108B4986}"/>
              </a:ext>
            </a:extLst>
          </p:cNvPr>
          <p:cNvSpPr/>
          <p:nvPr/>
        </p:nvSpPr>
        <p:spPr>
          <a:xfrm>
            <a:off x="-8306" y="1"/>
            <a:ext cx="12192000" cy="6857989"/>
          </a:xfrm>
          <a:prstGeom prst="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9A02F2-3F6D-43F9-AE92-C36DDB99044E}"/>
              </a:ext>
            </a:extLst>
          </p:cNvPr>
          <p:cNvGrpSpPr/>
          <p:nvPr/>
        </p:nvGrpSpPr>
        <p:grpSpPr>
          <a:xfrm>
            <a:off x="-8306" y="279465"/>
            <a:ext cx="12200306" cy="5362087"/>
            <a:chOff x="-8306" y="279465"/>
            <a:chExt cx="12200306" cy="53620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315F00-6977-47BA-96F0-F619057D6B62}"/>
                </a:ext>
              </a:extLst>
            </p:cNvPr>
            <p:cNvSpPr txBox="1"/>
            <p:nvPr/>
          </p:nvSpPr>
          <p:spPr>
            <a:xfrm>
              <a:off x="-8306" y="279465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DIAMOND SPONSORS</a:t>
              </a:r>
              <a:endParaRPr lang="en-DE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F1E120-A361-4C1C-A612-D84466E856DC}"/>
                </a:ext>
              </a:extLst>
            </p:cNvPr>
            <p:cNvGrpSpPr/>
            <p:nvPr/>
          </p:nvGrpSpPr>
          <p:grpSpPr>
            <a:xfrm>
              <a:off x="2134222" y="850053"/>
              <a:ext cx="7623128" cy="1125255"/>
              <a:chOff x="2067361" y="846534"/>
              <a:chExt cx="7623128" cy="1125255"/>
            </a:xfrm>
          </p:grpSpPr>
          <p:pic>
            <p:nvPicPr>
              <p:cNvPr id="16" name="Picture 6" descr="LiquitLogo">
                <a:extLst>
                  <a:ext uri="{FF2B5EF4-FFF2-40B4-BE49-F238E27FC236}">
                    <a16:creationId xmlns:a16="http://schemas.microsoft.com/office/drawing/2014/main" id="{5686439B-B7DA-41D6-B952-6160189BE4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7361" y="1264988"/>
                <a:ext cx="1898961" cy="417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Logo, icon&#10;&#10;Description automatically generated">
                <a:extLst>
                  <a:ext uri="{FF2B5EF4-FFF2-40B4-BE49-F238E27FC236}">
                    <a16:creationId xmlns:a16="http://schemas.microsoft.com/office/drawing/2014/main" id="{A74F1E1E-5A54-4032-ACA8-8AD43F699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726" y="932189"/>
                <a:ext cx="1271752" cy="1039600"/>
              </a:xfrm>
              <a:prstGeom prst="rect">
                <a:avLst/>
              </a:prstGeom>
            </p:spPr>
          </p:pic>
          <p:pic>
            <p:nvPicPr>
              <p:cNvPr id="18" name="Picture 17" descr="Logo&#10;&#10;Description automatically generated">
                <a:extLst>
                  <a:ext uri="{FF2B5EF4-FFF2-40B4-BE49-F238E27FC236}">
                    <a16:creationId xmlns:a16="http://schemas.microsoft.com/office/drawing/2014/main" id="{013AA712-1A01-4D74-B2EF-44B461ED8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6882" y="846534"/>
                <a:ext cx="1653607" cy="10396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0BB9C6-C3BD-4A40-AF39-7E38ED8719B3}"/>
                </a:ext>
              </a:extLst>
            </p:cNvPr>
            <p:cNvSpPr txBox="1"/>
            <p:nvPr/>
          </p:nvSpPr>
          <p:spPr>
            <a:xfrm>
              <a:off x="3048" y="2521082"/>
              <a:ext cx="121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GOLD SPONSORS</a:t>
              </a:r>
              <a:endParaRPr lang="en-DE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1" name="Picture 14" descr="VMware TestDrive - Automatically Clean System Drive with ControlUp Advanced  Monitoring for Horizon">
              <a:extLst>
                <a:ext uri="{FF2B5EF4-FFF2-40B4-BE49-F238E27FC236}">
                  <a16:creationId xmlns:a16="http://schemas.microsoft.com/office/drawing/2014/main" id="{FDC2EF69-3D0F-4227-AEBE-1A942B511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45" y="3416123"/>
              <a:ext cx="1722474" cy="30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CEE2F5C-3C52-4D65-B4E9-879C2664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719" y="3414016"/>
              <a:ext cx="1979464" cy="335875"/>
            </a:xfrm>
            <a:prstGeom prst="rect">
              <a:avLst/>
            </a:prstGeom>
          </p:spPr>
        </p:pic>
        <p:pic>
          <p:nvPicPr>
            <p:cNvPr id="14" name="Picture 2" descr="ezeep-by-ThinPrint-Logo">
              <a:extLst>
                <a:ext uri="{FF2B5EF4-FFF2-40B4-BE49-F238E27FC236}">
                  <a16:creationId xmlns:a16="http://schemas.microsoft.com/office/drawing/2014/main" id="{732E562C-2460-46AB-BC97-9179E3BD1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283" y="3408402"/>
              <a:ext cx="1365955" cy="682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73E68589-4A36-4933-8F47-38254B8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338" y="3285305"/>
              <a:ext cx="1971178" cy="86674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4C32CD-EE6C-4A75-B5AF-ACEFAD11C96F}"/>
                </a:ext>
              </a:extLst>
            </p:cNvPr>
            <p:cNvSpPr txBox="1"/>
            <p:nvPr/>
          </p:nvSpPr>
          <p:spPr>
            <a:xfrm>
              <a:off x="3048" y="4440905"/>
              <a:ext cx="121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SILVER SPONSORS</a:t>
              </a:r>
              <a:endParaRPr lang="en-DE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6DE33EE-C4C9-4E5C-B010-9AFD2D0BCC0E}"/>
                </a:ext>
              </a:extLst>
            </p:cNvPr>
            <p:cNvGrpSpPr/>
            <p:nvPr/>
          </p:nvGrpSpPr>
          <p:grpSpPr>
            <a:xfrm>
              <a:off x="4377924" y="5166865"/>
              <a:ext cx="3381078" cy="474687"/>
              <a:chOff x="4297227" y="5129610"/>
              <a:chExt cx="3381078" cy="474687"/>
            </a:xfrm>
          </p:grpSpPr>
          <p:pic>
            <p:nvPicPr>
              <p:cNvPr id="20" name="Picture 10" descr="10ZiG New Logo Rebrand | 10ZiG New Trade Shows | 10ZiG">
                <a:extLst>
                  <a:ext uri="{FF2B5EF4-FFF2-40B4-BE49-F238E27FC236}">
                    <a16:creationId xmlns:a16="http://schemas.microsoft.com/office/drawing/2014/main" id="{A9A5AA45-EC8A-4836-BC51-194C1EF86B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227" y="5155679"/>
                <a:ext cx="1358045" cy="279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oligo-logoOrangePNGsmall – Mr T-Bone´s Blog">
                <a:extLst>
                  <a:ext uri="{FF2B5EF4-FFF2-40B4-BE49-F238E27FC236}">
                    <a16:creationId xmlns:a16="http://schemas.microsoft.com/office/drawing/2014/main" id="{C32951C0-23EC-46A4-8B21-8BFDBD875B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0260" y="5129610"/>
                <a:ext cx="1358045" cy="474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2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4DC01D25-6A05-4A19-ACF3-1440CD2B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2618" y="3258576"/>
              <a:ext cx="1698241" cy="821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01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534737CE-B332-4149-931A-3594870F2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09" b="872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6A5EB3-95C7-4223-BA69-FCE2604C0DAC}"/>
              </a:ext>
            </a:extLst>
          </p:cNvPr>
          <p:cNvSpPr/>
          <p:nvPr/>
        </p:nvSpPr>
        <p:spPr>
          <a:xfrm>
            <a:off x="3048" y="-1"/>
            <a:ext cx="12188952" cy="6858001"/>
          </a:xfrm>
          <a:prstGeom prst="rect">
            <a:avLst/>
          </a:prstGeom>
          <a:solidFill>
            <a:schemeClr val="dk1">
              <a:alpha val="3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D70D5C-0983-4F7F-882E-C2F4108B4986}"/>
              </a:ext>
            </a:extLst>
          </p:cNvPr>
          <p:cNvSpPr/>
          <p:nvPr/>
        </p:nvSpPr>
        <p:spPr>
          <a:xfrm>
            <a:off x="1562548" y="969943"/>
            <a:ext cx="2465447" cy="4928997"/>
          </a:xfrm>
          <a:prstGeom prst="round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21747-CDA5-47F1-8590-9735300FBBAE}"/>
              </a:ext>
            </a:extLst>
          </p:cNvPr>
          <p:cNvSpPr txBox="1"/>
          <p:nvPr/>
        </p:nvSpPr>
        <p:spPr>
          <a:xfrm>
            <a:off x="1562548" y="1272158"/>
            <a:ext cx="246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endParaRPr lang="en-DE" sz="3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15F00-6977-47BA-96F0-F619057D6B62}"/>
              </a:ext>
            </a:extLst>
          </p:cNvPr>
          <p:cNvSpPr txBox="1"/>
          <p:nvPr/>
        </p:nvSpPr>
        <p:spPr>
          <a:xfrm>
            <a:off x="1556088" y="4856852"/>
            <a:ext cx="2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WVDTechFest</a:t>
            </a:r>
            <a:endParaRPr lang="en-DE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9E69CA-2342-4FE1-9F5A-609C4647D302}"/>
              </a:ext>
            </a:extLst>
          </p:cNvPr>
          <p:cNvSpPr/>
          <p:nvPr/>
        </p:nvSpPr>
        <p:spPr>
          <a:xfrm>
            <a:off x="4428027" y="969944"/>
            <a:ext cx="2465447" cy="4928996"/>
          </a:xfrm>
          <a:prstGeom prst="round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71B01DD-6E4F-44E8-ABDE-0600F12FF421}"/>
              </a:ext>
            </a:extLst>
          </p:cNvPr>
          <p:cNvSpPr/>
          <p:nvPr/>
        </p:nvSpPr>
        <p:spPr>
          <a:xfrm>
            <a:off x="7400610" y="959059"/>
            <a:ext cx="2465447" cy="4939881"/>
          </a:xfrm>
          <a:prstGeom prst="roundRect">
            <a:avLst/>
          </a:prstGeom>
          <a:solidFill>
            <a:schemeClr val="tx1">
              <a:lumMod val="75000"/>
              <a:lumOff val="2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956A1-23AD-4A3F-B3A0-B25158C09FF7}"/>
              </a:ext>
            </a:extLst>
          </p:cNvPr>
          <p:cNvSpPr txBox="1"/>
          <p:nvPr/>
        </p:nvSpPr>
        <p:spPr>
          <a:xfrm>
            <a:off x="4434122" y="1296799"/>
            <a:ext cx="246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endParaRPr lang="en-DE" sz="3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7DF9EC-0CAD-4085-860B-1B09DA11B77D}"/>
              </a:ext>
            </a:extLst>
          </p:cNvPr>
          <p:cNvSpPr txBox="1"/>
          <p:nvPr/>
        </p:nvSpPr>
        <p:spPr>
          <a:xfrm>
            <a:off x="4421567" y="4856852"/>
            <a:ext cx="2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@WVDTechFest</a:t>
            </a:r>
            <a:endParaRPr lang="en-D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3DF6C-8D93-4EBF-A3C0-A4D2671066F3}"/>
              </a:ext>
            </a:extLst>
          </p:cNvPr>
          <p:cNvSpPr txBox="1"/>
          <p:nvPr/>
        </p:nvSpPr>
        <p:spPr>
          <a:xfrm>
            <a:off x="7394515" y="1311354"/>
            <a:ext cx="246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Hashtag</a:t>
            </a:r>
            <a:endParaRPr lang="en-DE" sz="3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1AB1DC-BFF8-4B1C-9AFA-E255B0391A7A}"/>
              </a:ext>
            </a:extLst>
          </p:cNvPr>
          <p:cNvSpPr txBox="1"/>
          <p:nvPr/>
        </p:nvSpPr>
        <p:spPr>
          <a:xfrm>
            <a:off x="7388055" y="4856852"/>
            <a:ext cx="2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AVDTECHFEST</a:t>
            </a:r>
            <a:endParaRPr lang="en-DE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5BA031F-FCCA-4C83-BE42-06F9A4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71" y="2825575"/>
            <a:ext cx="1370356" cy="1370356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2D07B31-0ED5-4131-B3B6-C5FB41169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10" y="2767469"/>
            <a:ext cx="1370356" cy="1370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6ADCE9-CC6F-42FD-B126-DCD5BE816DD4}"/>
              </a:ext>
            </a:extLst>
          </p:cNvPr>
          <p:cNvSpPr txBox="1"/>
          <p:nvPr/>
        </p:nvSpPr>
        <p:spPr>
          <a:xfrm>
            <a:off x="7394515" y="2852482"/>
            <a:ext cx="246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endParaRPr lang="en-DE" sz="72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8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1" grpId="0" animBg="1"/>
      <p:bldP spid="22" grpId="0" animBg="1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CADC5A-0C24-4230-ADA3-0AB8D23F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88" y="398135"/>
            <a:ext cx="10515600" cy="1325563"/>
          </a:xfrm>
        </p:spPr>
        <p:txBody>
          <a:bodyPr/>
          <a:lstStyle/>
          <a:p>
            <a:r>
              <a:rPr lang="en-GB" dirty="0"/>
              <a:t>How am I?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A7F433-A20F-4062-B9CD-A8FA22D2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Stein-Erik Alvestad </a:t>
            </a:r>
          </a:p>
          <a:p>
            <a:r>
              <a:rPr lang="en-GB" dirty="0"/>
              <a:t>Cloud Solution Architect @TietoEVRY (MSP)</a:t>
            </a:r>
          </a:p>
          <a:p>
            <a:r>
              <a:rPr lang="en-GB" dirty="0"/>
              <a:t>Twitter @salvestad</a:t>
            </a:r>
          </a:p>
          <a:p>
            <a:r>
              <a:rPr lang="en-GB" dirty="0"/>
              <a:t>Blog @alven.tech</a:t>
            </a:r>
          </a:p>
          <a:p>
            <a:r>
              <a:rPr lang="en-GB" dirty="0"/>
              <a:t>#GirlDad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0B063013-162D-4DFF-A919-88FE673BEF3D}"/>
              </a:ext>
            </a:extLst>
          </p:cNvPr>
          <p:cNvCxnSpPr/>
          <p:nvPr/>
        </p:nvCxnSpPr>
        <p:spPr>
          <a:xfrm>
            <a:off x="2283689" y="1357052"/>
            <a:ext cx="189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acker free icon">
            <a:extLst>
              <a:ext uri="{FF2B5EF4-FFF2-40B4-BE49-F238E27FC236}">
                <a16:creationId xmlns:a16="http://schemas.microsoft.com/office/drawing/2014/main" id="{0089A666-0FC3-452A-886D-848C35EF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6" y="507591"/>
            <a:ext cx="849461" cy="84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8A5C466-7A3E-4AD7-BCF9-A098149B5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21" y="1664134"/>
            <a:ext cx="2620865" cy="2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F8F514-705D-4919-8FDD-76BE8BE84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68" y="268099"/>
            <a:ext cx="7587432" cy="59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6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D273E64-5B59-4072-93B1-DBC5E5F7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08528" y="1179145"/>
            <a:ext cx="2216120" cy="36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6F8341-CA00-409F-BCD8-23686811987C}"/>
              </a:ext>
            </a:extLst>
          </p:cNvPr>
          <p:cNvSpPr/>
          <p:nvPr/>
        </p:nvSpPr>
        <p:spPr>
          <a:xfrm>
            <a:off x="1066800" y="2972685"/>
            <a:ext cx="8627076" cy="1265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AB401-BA63-4DA5-BA82-9569A66BD536}"/>
              </a:ext>
            </a:extLst>
          </p:cNvPr>
          <p:cNvSpPr/>
          <p:nvPr/>
        </p:nvSpPr>
        <p:spPr>
          <a:xfrm>
            <a:off x="1066800" y="4519774"/>
            <a:ext cx="8627076" cy="1265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AD9F6-F0F9-4D33-A77B-CD8EFDE0A359}"/>
              </a:ext>
            </a:extLst>
          </p:cNvPr>
          <p:cNvSpPr/>
          <p:nvPr/>
        </p:nvSpPr>
        <p:spPr>
          <a:xfrm>
            <a:off x="1066800" y="1425596"/>
            <a:ext cx="8627076" cy="1265947"/>
          </a:xfrm>
          <a:prstGeom prst="rect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F0A5B-CA18-47D2-801E-5D97420A52F4}" type="slidenum">
              <a:rPr lang="id-ID" smtClean="0"/>
              <a:pPr/>
              <a:t>6</a:t>
            </a:fld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401071" y="554016"/>
            <a:ext cx="338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Session</a:t>
            </a:r>
            <a:r>
              <a:rPr lang="nb-NO" sz="4000" dirty="0">
                <a:latin typeface="+mj-lt"/>
              </a:rPr>
              <a:t> Agenda</a:t>
            </a:r>
            <a:endParaRPr lang="id-ID" sz="40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47912" y="1276369"/>
            <a:ext cx="189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55083" y="1806373"/>
            <a:ext cx="817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+mj-lt"/>
              </a:rPr>
              <a:t>Image Creation &amp; Deployment - High Level Design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97572" y="2437627"/>
            <a:ext cx="7089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55084" y="4919056"/>
            <a:ext cx="9807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accent5"/>
              </a:solidFill>
            </a:endParaRPr>
          </a:p>
          <a:p>
            <a:endParaRPr lang="id-ID" sz="1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2" name="TextBox 95">
            <a:extLst>
              <a:ext uri="{FF2B5EF4-FFF2-40B4-BE49-F238E27FC236}">
                <a16:creationId xmlns:a16="http://schemas.microsoft.com/office/drawing/2014/main" id="{0C8C5AEE-6FB4-4820-AF04-9BA0A85D487D}"/>
              </a:ext>
            </a:extLst>
          </p:cNvPr>
          <p:cNvSpPr txBox="1"/>
          <p:nvPr/>
        </p:nvSpPr>
        <p:spPr>
          <a:xfrm>
            <a:off x="1520967" y="3371967"/>
            <a:ext cx="817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 Comparing AIB vs Packer </a:t>
            </a:r>
          </a:p>
        </p:txBody>
      </p:sp>
      <p:sp>
        <p:nvSpPr>
          <p:cNvPr id="13" name="TextBox 95">
            <a:extLst>
              <a:ext uri="{FF2B5EF4-FFF2-40B4-BE49-F238E27FC236}">
                <a16:creationId xmlns:a16="http://schemas.microsoft.com/office/drawing/2014/main" id="{5F28A8DA-A88D-4559-9EF9-B74BE24E81B0}"/>
              </a:ext>
            </a:extLst>
          </p:cNvPr>
          <p:cNvSpPr txBox="1"/>
          <p:nvPr/>
        </p:nvSpPr>
        <p:spPr>
          <a:xfrm>
            <a:off x="1421473" y="4891137"/>
            <a:ext cx="817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 Demos with Azure DevOps </a:t>
            </a:r>
          </a:p>
        </p:txBody>
      </p:sp>
    </p:spTree>
    <p:extLst>
      <p:ext uri="{BB962C8B-B14F-4D97-AF65-F5344CB8AC3E}">
        <p14:creationId xmlns:p14="http://schemas.microsoft.com/office/powerpoint/2010/main" val="16827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6" grpId="0"/>
      <p:bldP spid="97" grpId="0"/>
      <p:bldP spid="10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9274E369-9664-479A-87C8-69639984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1" y="480196"/>
            <a:ext cx="9283638" cy="6584493"/>
          </a:xfr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0091F6B-78A4-4122-83C5-89189ACF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22" y="0"/>
            <a:ext cx="11302278" cy="1325563"/>
          </a:xfrm>
        </p:spPr>
        <p:txBody>
          <a:bodyPr>
            <a:normAutofit/>
          </a:bodyPr>
          <a:lstStyle/>
          <a:p>
            <a:r>
              <a:rPr lang="en-GB" sz="4000" dirty="0">
                <a:ea typeface="+mn-ea"/>
                <a:cs typeface="+mn-cs"/>
              </a:rPr>
              <a:t>Image Creation &amp; Deployment - High Level Design</a:t>
            </a:r>
            <a:br>
              <a:rPr lang="en-GB" b="1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</a:b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0B2D1-ACF1-4B20-81E6-871A7FBA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81" y="1705924"/>
            <a:ext cx="2790919" cy="295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9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7316ABC-0924-46AF-B593-87EAFC425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71850" y="2770826"/>
            <a:ext cx="2046770" cy="336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6F8341-CA00-409F-BCD8-23686811987C}"/>
              </a:ext>
            </a:extLst>
          </p:cNvPr>
          <p:cNvSpPr/>
          <p:nvPr/>
        </p:nvSpPr>
        <p:spPr>
          <a:xfrm>
            <a:off x="1066800" y="2972685"/>
            <a:ext cx="8920584" cy="126594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AB401-BA63-4DA5-BA82-9569A66BD536}"/>
              </a:ext>
            </a:extLst>
          </p:cNvPr>
          <p:cNvSpPr/>
          <p:nvPr/>
        </p:nvSpPr>
        <p:spPr>
          <a:xfrm>
            <a:off x="1066800" y="4519774"/>
            <a:ext cx="8920584" cy="1265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AD9F6-F0F9-4D33-A77B-CD8EFDE0A359}"/>
              </a:ext>
            </a:extLst>
          </p:cNvPr>
          <p:cNvSpPr/>
          <p:nvPr/>
        </p:nvSpPr>
        <p:spPr>
          <a:xfrm>
            <a:off x="1066800" y="1425596"/>
            <a:ext cx="8920584" cy="12659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F0A5B-CA18-47D2-801E-5D97420A52F4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4276261" y="554016"/>
            <a:ext cx="363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4000" dirty="0" err="1">
                <a:latin typeface="+mj-lt"/>
              </a:rPr>
              <a:t>Session</a:t>
            </a:r>
            <a:r>
              <a:rPr lang="nb-NO" sz="4000" dirty="0">
                <a:latin typeface="+mj-lt"/>
              </a:rPr>
              <a:t> Agenda</a:t>
            </a:r>
            <a:endParaRPr lang="id-ID" sz="40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47912" y="1276369"/>
            <a:ext cx="189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55084" y="1806373"/>
            <a:ext cx="798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>
                <a:latin typeface="+mj-lt"/>
              </a:rPr>
              <a:t>Image Creation &amp; Deployment - High Level Design</a:t>
            </a:r>
            <a:endParaRPr lang="id-ID"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97572" y="2437627"/>
            <a:ext cx="7089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55084" y="3322797"/>
            <a:ext cx="767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Comparing AIB vs Packer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600421" y="4812190"/>
            <a:ext cx="9807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5"/>
                </a:solidFill>
                <a:cs typeface="Segoe UI"/>
              </a:rPr>
              <a:t> </a:t>
            </a:r>
            <a:r>
              <a:rPr lang="en-US" sz="2800" dirty="0">
                <a:latin typeface="+mj-lt"/>
              </a:rPr>
              <a:t>Demos</a:t>
            </a:r>
            <a:r>
              <a:rPr lang="en-US" sz="2800" dirty="0">
                <a:solidFill>
                  <a:schemeClr val="accent5"/>
                </a:solidFill>
                <a:cs typeface="Segoe UI"/>
              </a:rPr>
              <a:t> </a:t>
            </a:r>
            <a:r>
              <a:rPr lang="en-US" sz="2800" dirty="0">
                <a:latin typeface="+mj-lt"/>
              </a:rPr>
              <a:t>with</a:t>
            </a:r>
            <a:r>
              <a:rPr lang="en-US" sz="2800" dirty="0">
                <a:solidFill>
                  <a:schemeClr val="accent5"/>
                </a:solidFill>
                <a:cs typeface="Segoe UI"/>
              </a:rPr>
              <a:t> </a:t>
            </a:r>
            <a:r>
              <a:rPr lang="en-US" sz="2800" dirty="0">
                <a:latin typeface="+mj-lt"/>
              </a:rPr>
              <a:t>Azure</a:t>
            </a:r>
            <a:r>
              <a:rPr lang="en-US" sz="2800" dirty="0">
                <a:solidFill>
                  <a:schemeClr val="accent5"/>
                </a:solidFill>
                <a:cs typeface="Segoe UI"/>
              </a:rPr>
              <a:t> </a:t>
            </a:r>
            <a:r>
              <a:rPr lang="en-US" sz="2800" dirty="0">
                <a:cs typeface="Segoe UI"/>
              </a:rPr>
              <a:t>DevOps</a:t>
            </a:r>
            <a:endParaRPr lang="en-US" sz="2800" dirty="0"/>
          </a:p>
          <a:p>
            <a:endParaRPr lang="id-ID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707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6ABD525-4B53-418F-A98A-482E13665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21087"/>
              </p:ext>
            </p:extLst>
          </p:nvPr>
        </p:nvGraphicFramePr>
        <p:xfrm>
          <a:off x="1013054" y="376544"/>
          <a:ext cx="10035261" cy="591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695">
                  <a:extLst>
                    <a:ext uri="{9D8B030D-6E8A-4147-A177-3AD203B41FA5}">
                      <a16:colId xmlns:a16="http://schemas.microsoft.com/office/drawing/2014/main" val="616735645"/>
                    </a:ext>
                  </a:extLst>
                </a:gridCol>
                <a:gridCol w="3031485">
                  <a:extLst>
                    <a:ext uri="{9D8B030D-6E8A-4147-A177-3AD203B41FA5}">
                      <a16:colId xmlns:a16="http://schemas.microsoft.com/office/drawing/2014/main" val="3806194864"/>
                    </a:ext>
                  </a:extLst>
                </a:gridCol>
                <a:gridCol w="3326081">
                  <a:extLst>
                    <a:ext uri="{9D8B030D-6E8A-4147-A177-3AD203B41FA5}">
                      <a16:colId xmlns:a16="http://schemas.microsoft.com/office/drawing/2014/main" val="255445502"/>
                    </a:ext>
                  </a:extLst>
                </a:gridCol>
              </a:tblGrid>
              <a:tr h="881576"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PACKER (AZURE-ARM)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AIB (AZURE IMAGE BUILDER)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87038"/>
                  </a:ext>
                </a:extLst>
              </a:tr>
              <a:tr h="1259394">
                <a:tc>
                  <a:txBody>
                    <a:bodyPr/>
                    <a:lstStyle/>
                    <a:p>
                      <a:r>
                        <a:rPr lang="en-GB" dirty="0"/>
                        <a:t>Managed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HashiCorp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“Microsoft” ( with </a:t>
                      </a:r>
                      <a:r>
                        <a:rPr lang="en-GB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HasiCorp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Packer under the hood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59708"/>
                  </a:ext>
                </a:extLst>
              </a:tr>
              <a:tr h="881576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RBAC role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Principal</a:t>
                      </a:r>
                      <a:br>
                        <a:rPr lang="en-GB" dirty="0"/>
                      </a:br>
                      <a:r>
                        <a:rPr lang="en-GB" dirty="0"/>
                        <a:t>“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Identity”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Identity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22371"/>
                  </a:ext>
                </a:extLst>
              </a:tr>
              <a:tr h="1637212">
                <a:tc>
                  <a:txBody>
                    <a:bodyPr/>
                    <a:lstStyle/>
                    <a:p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Resource 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 resources to the default resource group from packer or existing resource 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 resources to the default resource group from packer or existing resource group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16484"/>
                  </a:ext>
                </a:extLst>
              </a:tr>
              <a:tr h="1259394">
                <a:tc>
                  <a:txBody>
                    <a:bodyPr/>
                    <a:lstStyle/>
                    <a:p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Image Gallery</a:t>
                      </a:r>
                      <a:br>
                        <a:rPr lang="en-GB" dirty="0"/>
                      </a:b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ManagedImage</a:t>
                      </a:r>
                      <a:br>
                        <a:rPr lang="en-GB" dirty="0"/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VHD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Image Gallery</a:t>
                      </a:r>
                      <a:br>
                        <a:rPr lang="en-GB" dirty="0"/>
                      </a:b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ManagedImage</a:t>
                      </a:r>
                      <a:br>
                        <a:rPr lang="en-GB" dirty="0"/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VHD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30209"/>
                  </a:ext>
                </a:extLst>
              </a:tr>
            </a:tbl>
          </a:graphicData>
        </a:graphic>
      </p:graphicFrame>
      <p:pic>
        <p:nvPicPr>
          <p:cNvPr id="1026" name="Picture 2" descr="Management free icon">
            <a:extLst>
              <a:ext uri="{FF2B5EF4-FFF2-40B4-BE49-F238E27FC236}">
                <a16:creationId xmlns:a16="http://schemas.microsoft.com/office/drawing/2014/main" id="{8679C5D5-6C82-4EA5-A9C4-B545D2D0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766" y="1391870"/>
            <a:ext cx="660275" cy="6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y free icon">
            <a:extLst>
              <a:ext uri="{FF2B5EF4-FFF2-40B4-BE49-F238E27FC236}">
                <a16:creationId xmlns:a16="http://schemas.microsoft.com/office/drawing/2014/main" id="{8F3A864A-517B-4D0D-94CC-D3C9C134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0789" y="2608072"/>
            <a:ext cx="610009" cy="61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lder free icon">
            <a:extLst>
              <a:ext uri="{FF2B5EF4-FFF2-40B4-BE49-F238E27FC236}">
                <a16:creationId xmlns:a16="http://schemas.microsoft.com/office/drawing/2014/main" id="{D4322FAB-E595-472F-A6CB-5AFDA14B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6" y="3839416"/>
            <a:ext cx="610010" cy="6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x free icon">
            <a:extLst>
              <a:ext uri="{FF2B5EF4-FFF2-40B4-BE49-F238E27FC236}">
                <a16:creationId xmlns:a16="http://schemas.microsoft.com/office/drawing/2014/main" id="{F3B3C293-08C8-4D81-850F-EAF0D73D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2" y="5225143"/>
            <a:ext cx="763874" cy="76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3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822</Words>
  <Application>Microsoft Office PowerPoint</Application>
  <PresentationFormat>Widescreen</PresentationFormat>
  <Paragraphs>136</Paragraphs>
  <Slides>18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Segoe UI Semibold</vt:lpstr>
      <vt:lpstr>Wingdings</vt:lpstr>
      <vt:lpstr>Office-tema</vt:lpstr>
      <vt:lpstr>PowerPoint-presentasjon</vt:lpstr>
      <vt:lpstr>PowerPoint-presentasjon</vt:lpstr>
      <vt:lpstr>PowerPoint-presentasjon</vt:lpstr>
      <vt:lpstr>How am I? </vt:lpstr>
      <vt:lpstr>PowerPoint-presentasjon</vt:lpstr>
      <vt:lpstr>PowerPoint-presentasjon</vt:lpstr>
      <vt:lpstr>Image Creation &amp; Deployment - High Level Design 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Image Creation </vt:lpstr>
      <vt:lpstr>Packer Azure DevOps Demo</vt:lpstr>
      <vt:lpstr>Azure Image Builder Azure DevOps Demo</vt:lpstr>
      <vt:lpstr>Troubleshooting </vt:lpstr>
      <vt:lpstr>Summary 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Image Builder or Packer for Windows Virtual DEsktop</dc:title>
  <dc:creator>stein-erik alvestad</dc:creator>
  <cp:lastModifiedBy>stein-erik alvestad</cp:lastModifiedBy>
  <cp:revision>23</cp:revision>
  <dcterms:created xsi:type="dcterms:W3CDTF">2021-10-30T18:52:02Z</dcterms:created>
  <dcterms:modified xsi:type="dcterms:W3CDTF">2022-01-24T10:23:53Z</dcterms:modified>
</cp:coreProperties>
</file>