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6" r:id="rId17"/>
    <p:sldId id="274" r:id="rId18"/>
    <p:sldId id="275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4E9E7"/>
    <a:srgbClr val="E7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Oliveira" userId="a4de4c322a4bdf6a" providerId="LiveId" clId="{D6AD8EE3-5A68-463F-A3E9-36A197D86DF5}"/>
    <pc:docChg chg="undo custSel addSld modSld">
      <pc:chgData name="Alfredo Oliveira" userId="a4de4c322a4bdf6a" providerId="LiveId" clId="{D6AD8EE3-5A68-463F-A3E9-36A197D86DF5}" dt="2020-11-03T14:58:30.658" v="1381" actId="571"/>
      <pc:docMkLst>
        <pc:docMk/>
      </pc:docMkLst>
      <pc:sldChg chg="addSp delSp modSp add mod">
        <pc:chgData name="Alfredo Oliveira" userId="a4de4c322a4bdf6a" providerId="LiveId" clId="{D6AD8EE3-5A68-463F-A3E9-36A197D86DF5}" dt="2020-11-03T12:38:54.397" v="224" actId="20577"/>
        <pc:sldMkLst>
          <pc:docMk/>
          <pc:sldMk cId="1495430430" sldId="296"/>
        </pc:sldMkLst>
        <pc:spChg chg="mod">
          <ac:chgData name="Alfredo Oliveira" userId="a4de4c322a4bdf6a" providerId="LiveId" clId="{D6AD8EE3-5A68-463F-A3E9-36A197D86DF5}" dt="2020-11-03T12:37:04.828" v="122" actId="20577"/>
          <ac:spMkLst>
            <pc:docMk/>
            <pc:sldMk cId="1495430430" sldId="296"/>
            <ac:spMk id="2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3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7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10" creationId="{00000000-0000-0000-0000-000000000000}"/>
          </ac:spMkLst>
        </pc:spChg>
        <pc:spChg chg="add del mod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11" creationId="{7B58282B-733A-4B0C-A474-F4F7AC30BCF4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12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13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15:35.812" v="2" actId="478"/>
          <ac:spMkLst>
            <pc:docMk/>
            <pc:sldMk cId="1495430430" sldId="296"/>
            <ac:spMk id="14" creationId="{00000000-0000-0000-0000-000000000000}"/>
          </ac:spMkLst>
        </pc:spChg>
        <pc:spChg chg="add del">
          <ac:chgData name="Alfredo Oliveira" userId="a4de4c322a4bdf6a" providerId="LiveId" clId="{D6AD8EE3-5A68-463F-A3E9-36A197D86DF5}" dt="2020-11-03T12:22:41.449" v="26" actId="478"/>
          <ac:spMkLst>
            <pc:docMk/>
            <pc:sldMk cId="1495430430" sldId="296"/>
            <ac:spMk id="16" creationId="{0FBFA5AB-89DD-49E4-A6BE-205BF4B28631}"/>
          </ac:spMkLst>
        </pc:spChg>
        <pc:spChg chg="add mod">
          <ac:chgData name="Alfredo Oliveira" userId="a4de4c322a4bdf6a" providerId="LiveId" clId="{D6AD8EE3-5A68-463F-A3E9-36A197D86DF5}" dt="2020-11-03T12:33:53.683" v="93" actId="1038"/>
          <ac:spMkLst>
            <pc:docMk/>
            <pc:sldMk cId="1495430430" sldId="296"/>
            <ac:spMk id="17" creationId="{03245E87-2F0C-4004-A8E6-DC18F260964E}"/>
          </ac:spMkLst>
        </pc:spChg>
        <pc:spChg chg="add mod">
          <ac:chgData name="Alfredo Oliveira" userId="a4de4c322a4bdf6a" providerId="LiveId" clId="{D6AD8EE3-5A68-463F-A3E9-36A197D86DF5}" dt="2020-11-03T12:33:53.683" v="93" actId="1038"/>
          <ac:spMkLst>
            <pc:docMk/>
            <pc:sldMk cId="1495430430" sldId="296"/>
            <ac:spMk id="18" creationId="{27FD84C9-FA94-49F1-8233-2503B3F72AAE}"/>
          </ac:spMkLst>
        </pc:spChg>
        <pc:spChg chg="add mod">
          <ac:chgData name="Alfredo Oliveira" userId="a4de4c322a4bdf6a" providerId="LiveId" clId="{D6AD8EE3-5A68-463F-A3E9-36A197D86DF5}" dt="2020-11-03T12:33:53.683" v="93" actId="1038"/>
          <ac:spMkLst>
            <pc:docMk/>
            <pc:sldMk cId="1495430430" sldId="296"/>
            <ac:spMk id="19" creationId="{A865CB53-CA82-42A2-8CB7-0044ACC9DEB9}"/>
          </ac:spMkLst>
        </pc:spChg>
        <pc:spChg chg="add mod">
          <ac:chgData name="Alfredo Oliveira" userId="a4de4c322a4bdf6a" providerId="LiveId" clId="{D6AD8EE3-5A68-463F-A3E9-36A197D86DF5}" dt="2020-11-03T12:36:02.385" v="114" actId="20577"/>
          <ac:spMkLst>
            <pc:docMk/>
            <pc:sldMk cId="1495430430" sldId="296"/>
            <ac:spMk id="20" creationId="{6E09EF59-CB62-4831-9E1E-590310CDE050}"/>
          </ac:spMkLst>
        </pc:spChg>
        <pc:spChg chg="add mod">
          <ac:chgData name="Alfredo Oliveira" userId="a4de4c322a4bdf6a" providerId="LiveId" clId="{D6AD8EE3-5A68-463F-A3E9-36A197D86DF5}" dt="2020-11-03T12:36:40.273" v="119" actId="20577"/>
          <ac:spMkLst>
            <pc:docMk/>
            <pc:sldMk cId="1495430430" sldId="296"/>
            <ac:spMk id="23" creationId="{5636D8C3-0EA0-4AB1-B204-55336A4A39BA}"/>
          </ac:spMkLst>
        </pc:spChg>
        <pc:spChg chg="add mod">
          <ac:chgData name="Alfredo Oliveira" userId="a4de4c322a4bdf6a" providerId="LiveId" clId="{D6AD8EE3-5A68-463F-A3E9-36A197D86DF5}" dt="2020-11-03T12:36:53.295" v="121" actId="20577"/>
          <ac:spMkLst>
            <pc:docMk/>
            <pc:sldMk cId="1495430430" sldId="296"/>
            <ac:spMk id="24" creationId="{83EE201D-32EF-49C7-A4F6-FFC9460D528A}"/>
          </ac:spMkLst>
        </pc:spChg>
        <pc:spChg chg="add mod">
          <ac:chgData name="Alfredo Oliveira" userId="a4de4c322a4bdf6a" providerId="LiveId" clId="{D6AD8EE3-5A68-463F-A3E9-36A197D86DF5}" dt="2020-11-03T12:38:54.397" v="224" actId="20577"/>
          <ac:spMkLst>
            <pc:docMk/>
            <pc:sldMk cId="1495430430" sldId="296"/>
            <ac:spMk id="26" creationId="{58BF9DAA-1D72-4FB7-A5E6-1C622E4665E5}"/>
          </ac:spMkLst>
        </pc:spChg>
        <pc:graphicFrameChg chg="del">
          <ac:chgData name="Alfredo Oliveira" userId="a4de4c322a4bdf6a" providerId="LiveId" clId="{D6AD8EE3-5A68-463F-A3E9-36A197D86DF5}" dt="2020-11-03T12:15:32.948" v="1" actId="478"/>
          <ac:graphicFrameMkLst>
            <pc:docMk/>
            <pc:sldMk cId="1495430430" sldId="296"/>
            <ac:graphicFrameMk id="4" creationId="{00000000-0000-0000-0000-000000000000}"/>
          </ac:graphicFrameMkLst>
        </pc:graphicFrameChg>
        <pc:graphicFrameChg chg="add mod modGraphic">
          <ac:chgData name="Alfredo Oliveira" userId="a4de4c322a4bdf6a" providerId="LiveId" clId="{D6AD8EE3-5A68-463F-A3E9-36A197D86DF5}" dt="2020-11-03T12:33:58.734" v="95" actId="2164"/>
          <ac:graphicFrameMkLst>
            <pc:docMk/>
            <pc:sldMk cId="1495430430" sldId="296"/>
            <ac:graphicFrameMk id="21" creationId="{61296019-2940-44FC-B209-56E1E92F5A9E}"/>
          </ac:graphicFrameMkLst>
        </pc:graphicFrameChg>
        <pc:graphicFrameChg chg="add mod modGraphic">
          <ac:chgData name="Alfredo Oliveira" userId="a4de4c322a4bdf6a" providerId="LiveId" clId="{D6AD8EE3-5A68-463F-A3E9-36A197D86DF5}" dt="2020-11-03T12:35:52.849" v="111" actId="207"/>
          <ac:graphicFrameMkLst>
            <pc:docMk/>
            <pc:sldMk cId="1495430430" sldId="296"/>
            <ac:graphicFrameMk id="22" creationId="{EB999AF1-53F2-40E0-8105-2BF5220E946D}"/>
          </ac:graphicFrameMkLst>
        </pc:graphicFrameChg>
        <pc:cxnChg chg="del">
          <ac:chgData name="Alfredo Oliveira" userId="a4de4c322a4bdf6a" providerId="LiveId" clId="{D6AD8EE3-5A68-463F-A3E9-36A197D86DF5}" dt="2020-11-03T12:15:35.812" v="2" actId="478"/>
          <ac:cxnSpMkLst>
            <pc:docMk/>
            <pc:sldMk cId="1495430430" sldId="296"/>
            <ac:cxnSpMk id="6" creationId="{00000000-0000-0000-0000-000000000000}"/>
          </ac:cxnSpMkLst>
        </pc:cxnChg>
        <pc:cxnChg chg="del">
          <ac:chgData name="Alfredo Oliveira" userId="a4de4c322a4bdf6a" providerId="LiveId" clId="{D6AD8EE3-5A68-463F-A3E9-36A197D86DF5}" dt="2020-11-03T12:15:35.812" v="2" actId="478"/>
          <ac:cxnSpMkLst>
            <pc:docMk/>
            <pc:sldMk cId="1495430430" sldId="296"/>
            <ac:cxnSpMk id="8" creationId="{00000000-0000-0000-0000-000000000000}"/>
          </ac:cxnSpMkLst>
        </pc:cxnChg>
        <pc:cxnChg chg="del">
          <ac:chgData name="Alfredo Oliveira" userId="a4de4c322a4bdf6a" providerId="LiveId" clId="{D6AD8EE3-5A68-463F-A3E9-36A197D86DF5}" dt="2020-11-03T12:15:35.812" v="2" actId="478"/>
          <ac:cxnSpMkLst>
            <pc:docMk/>
            <pc:sldMk cId="1495430430" sldId="296"/>
            <ac:cxnSpMk id="9" creationId="{00000000-0000-0000-0000-000000000000}"/>
          </ac:cxnSpMkLst>
        </pc:cxnChg>
      </pc:sldChg>
      <pc:sldChg chg="addSp delSp modSp add mod">
        <pc:chgData name="Alfredo Oliveira" userId="a4de4c322a4bdf6a" providerId="LiveId" clId="{D6AD8EE3-5A68-463F-A3E9-36A197D86DF5}" dt="2020-11-03T12:43:33.705" v="410" actId="20577"/>
        <pc:sldMkLst>
          <pc:docMk/>
          <pc:sldMk cId="3014525651" sldId="297"/>
        </pc:sldMkLst>
        <pc:spChg chg="mod">
          <ac:chgData name="Alfredo Oliveira" userId="a4de4c322a4bdf6a" providerId="LiveId" clId="{D6AD8EE3-5A68-463F-A3E9-36A197D86DF5}" dt="2020-11-03T12:43:33.705" v="410" actId="20577"/>
          <ac:spMkLst>
            <pc:docMk/>
            <pc:sldMk cId="3014525651" sldId="297"/>
            <ac:spMk id="2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41:50.624" v="237" actId="478"/>
          <ac:spMkLst>
            <pc:docMk/>
            <pc:sldMk cId="3014525651" sldId="297"/>
            <ac:spMk id="3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41:30.825" v="232" actId="478"/>
          <ac:spMkLst>
            <pc:docMk/>
            <pc:sldMk cId="3014525651" sldId="297"/>
            <ac:spMk id="7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41:31.393" v="233" actId="478"/>
          <ac:spMkLst>
            <pc:docMk/>
            <pc:sldMk cId="3014525651" sldId="297"/>
            <ac:spMk id="10" creationId="{00000000-0000-0000-0000-000000000000}"/>
          </ac:spMkLst>
        </pc:spChg>
        <pc:spChg chg="add del mod">
          <ac:chgData name="Alfredo Oliveira" userId="a4de4c322a4bdf6a" providerId="LiveId" clId="{D6AD8EE3-5A68-463F-A3E9-36A197D86DF5}" dt="2020-11-03T12:41:25.719" v="227" actId="478"/>
          <ac:spMkLst>
            <pc:docMk/>
            <pc:sldMk cId="3014525651" sldId="297"/>
            <ac:spMk id="11" creationId="{2FCC1A9D-7530-494D-A8B7-B054E35562DF}"/>
          </ac:spMkLst>
        </pc:spChg>
        <pc:spChg chg="del">
          <ac:chgData name="Alfredo Oliveira" userId="a4de4c322a4bdf6a" providerId="LiveId" clId="{D6AD8EE3-5A68-463F-A3E9-36A197D86DF5}" dt="2020-11-03T12:41:52.063" v="238" actId="478"/>
          <ac:spMkLst>
            <pc:docMk/>
            <pc:sldMk cId="3014525651" sldId="297"/>
            <ac:spMk id="12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41:29.736" v="231" actId="478"/>
          <ac:spMkLst>
            <pc:docMk/>
            <pc:sldMk cId="3014525651" sldId="297"/>
            <ac:spMk id="13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2:41:52.063" v="238" actId="478"/>
          <ac:spMkLst>
            <pc:docMk/>
            <pc:sldMk cId="3014525651" sldId="297"/>
            <ac:spMk id="14" creationId="{00000000-0000-0000-0000-000000000000}"/>
          </ac:spMkLst>
        </pc:spChg>
        <pc:spChg chg="add mod">
          <ac:chgData name="Alfredo Oliveira" userId="a4de4c322a4bdf6a" providerId="LiveId" clId="{D6AD8EE3-5A68-463F-A3E9-36A197D86DF5}" dt="2020-11-03T12:43:10.079" v="404" actId="1076"/>
          <ac:spMkLst>
            <pc:docMk/>
            <pc:sldMk cId="3014525651" sldId="297"/>
            <ac:spMk id="16" creationId="{A8173546-8990-4EBB-8DFF-D96BEAF1E20F}"/>
          </ac:spMkLst>
        </pc:spChg>
        <pc:graphicFrameChg chg="del">
          <ac:chgData name="Alfredo Oliveira" userId="a4de4c322a4bdf6a" providerId="LiveId" clId="{D6AD8EE3-5A68-463F-A3E9-36A197D86DF5}" dt="2020-11-03T12:41:23.113" v="226" actId="478"/>
          <ac:graphicFrameMkLst>
            <pc:docMk/>
            <pc:sldMk cId="3014525651" sldId="297"/>
            <ac:graphicFrameMk id="4" creationId="{00000000-0000-0000-0000-000000000000}"/>
          </ac:graphicFrameMkLst>
        </pc:graphicFrameChg>
        <pc:cxnChg chg="del">
          <ac:chgData name="Alfredo Oliveira" userId="a4de4c322a4bdf6a" providerId="LiveId" clId="{D6AD8EE3-5A68-463F-A3E9-36A197D86DF5}" dt="2020-11-03T12:41:27.159" v="229" actId="478"/>
          <ac:cxnSpMkLst>
            <pc:docMk/>
            <pc:sldMk cId="3014525651" sldId="297"/>
            <ac:cxnSpMk id="6" creationId="{00000000-0000-0000-0000-000000000000}"/>
          </ac:cxnSpMkLst>
        </pc:cxnChg>
        <pc:cxnChg chg="del">
          <ac:chgData name="Alfredo Oliveira" userId="a4de4c322a4bdf6a" providerId="LiveId" clId="{D6AD8EE3-5A68-463F-A3E9-36A197D86DF5}" dt="2020-11-03T12:41:26.543" v="228" actId="478"/>
          <ac:cxnSpMkLst>
            <pc:docMk/>
            <pc:sldMk cId="3014525651" sldId="297"/>
            <ac:cxnSpMk id="8" creationId="{00000000-0000-0000-0000-000000000000}"/>
          </ac:cxnSpMkLst>
        </pc:cxnChg>
        <pc:cxnChg chg="del">
          <ac:chgData name="Alfredo Oliveira" userId="a4de4c322a4bdf6a" providerId="LiveId" clId="{D6AD8EE3-5A68-463F-A3E9-36A197D86DF5}" dt="2020-11-03T12:41:27.799" v="230" actId="478"/>
          <ac:cxnSpMkLst>
            <pc:docMk/>
            <pc:sldMk cId="3014525651" sldId="297"/>
            <ac:cxnSpMk id="9" creationId="{00000000-0000-0000-0000-000000000000}"/>
          </ac:cxnSpMkLst>
        </pc:cxnChg>
      </pc:sldChg>
      <pc:sldChg chg="addSp delSp modSp add mod">
        <pc:chgData name="Alfredo Oliveira" userId="a4de4c322a4bdf6a" providerId="LiveId" clId="{D6AD8EE3-5A68-463F-A3E9-36A197D86DF5}" dt="2020-11-03T13:28:41.246" v="599"/>
        <pc:sldMkLst>
          <pc:docMk/>
          <pc:sldMk cId="884241511" sldId="298"/>
        </pc:sldMkLst>
        <pc:spChg chg="mod">
          <ac:chgData name="Alfredo Oliveira" userId="a4de4c322a4bdf6a" providerId="LiveId" clId="{D6AD8EE3-5A68-463F-A3E9-36A197D86DF5}" dt="2020-11-03T13:28:41.246" v="599"/>
          <ac:spMkLst>
            <pc:docMk/>
            <pc:sldMk cId="884241511" sldId="298"/>
            <ac:spMk id="2" creationId="{00000000-0000-0000-0000-000000000000}"/>
          </ac:spMkLst>
        </pc:spChg>
        <pc:spChg chg="add del">
          <ac:chgData name="Alfredo Oliveira" userId="a4de4c322a4bdf6a" providerId="LiveId" clId="{D6AD8EE3-5A68-463F-A3E9-36A197D86DF5}" dt="2020-11-03T13:28:17.741" v="593" actId="22"/>
          <ac:spMkLst>
            <pc:docMk/>
            <pc:sldMk cId="884241511" sldId="298"/>
            <ac:spMk id="5" creationId="{F7F49F92-BE74-4FEC-972C-5D04D48E8F00}"/>
          </ac:spMkLst>
        </pc:spChg>
        <pc:spChg chg="mod">
          <ac:chgData name="Alfredo Oliveira" userId="a4de4c322a4bdf6a" providerId="LiveId" clId="{D6AD8EE3-5A68-463F-A3E9-36A197D86DF5}" dt="2020-11-03T12:46:04.385" v="590" actId="20577"/>
          <ac:spMkLst>
            <pc:docMk/>
            <pc:sldMk cId="884241511" sldId="298"/>
            <ac:spMk id="16" creationId="{A8173546-8990-4EBB-8DFF-D96BEAF1E20F}"/>
          </ac:spMkLst>
        </pc:spChg>
      </pc:sldChg>
      <pc:sldChg chg="addSp delSp modSp add mod">
        <pc:chgData name="Alfredo Oliveira" userId="a4de4c322a4bdf6a" providerId="LiveId" clId="{D6AD8EE3-5A68-463F-A3E9-36A197D86DF5}" dt="2020-11-03T14:50:15.357" v="1234" actId="20577"/>
        <pc:sldMkLst>
          <pc:docMk/>
          <pc:sldMk cId="2569439284" sldId="299"/>
        </pc:sldMkLst>
        <pc:spChg chg="mod">
          <ac:chgData name="Alfredo Oliveira" userId="a4de4c322a4bdf6a" providerId="LiveId" clId="{D6AD8EE3-5A68-463F-A3E9-36A197D86DF5}" dt="2020-11-03T14:50:15.357" v="1234" actId="20577"/>
          <ac:spMkLst>
            <pc:docMk/>
            <pc:sldMk cId="2569439284" sldId="299"/>
            <ac:spMk id="2" creationId="{00000000-0000-0000-0000-000000000000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3" creationId="{D2FFB34D-3906-48B7-B4F6-F53D271D7B3F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4" creationId="{47C3752B-FD70-4E78-B422-798F0A16FC4D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5" creationId="{A308E7E1-748C-429D-B0EB-027A19B74212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6" creationId="{944CE1D4-E1D2-4E08-86AC-A5881FF0E0FE}"/>
          </ac:spMkLst>
        </pc:spChg>
        <pc:spChg chg="add mod">
          <ac:chgData name="Alfredo Oliveira" userId="a4de4c322a4bdf6a" providerId="LiveId" clId="{D6AD8EE3-5A68-463F-A3E9-36A197D86DF5}" dt="2020-11-03T13:30:26.835" v="637" actId="571"/>
          <ac:spMkLst>
            <pc:docMk/>
            <pc:sldMk cId="2569439284" sldId="299"/>
            <ac:spMk id="7" creationId="{D7A3DDE1-68ED-4B4B-926D-B75F2F7D7827}"/>
          </ac:spMkLst>
        </pc:spChg>
        <pc:spChg chg="add mod">
          <ac:chgData name="Alfredo Oliveira" userId="a4de4c322a4bdf6a" providerId="LiveId" clId="{D6AD8EE3-5A68-463F-A3E9-36A197D86DF5}" dt="2020-11-03T13:30:31.338" v="639" actId="571"/>
          <ac:spMkLst>
            <pc:docMk/>
            <pc:sldMk cId="2569439284" sldId="299"/>
            <ac:spMk id="8" creationId="{31E0B900-F254-4F72-B7A2-C7F6277625CA}"/>
          </ac:spMkLst>
        </pc:spChg>
        <pc:spChg chg="add mod">
          <ac:chgData name="Alfredo Oliveira" userId="a4de4c322a4bdf6a" providerId="LiveId" clId="{D6AD8EE3-5A68-463F-A3E9-36A197D86DF5}" dt="2020-11-03T13:30:31.338" v="639" actId="571"/>
          <ac:spMkLst>
            <pc:docMk/>
            <pc:sldMk cId="2569439284" sldId="299"/>
            <ac:spMk id="9" creationId="{D7908F4C-938F-446F-83E7-1F170724711D}"/>
          </ac:spMkLst>
        </pc:spChg>
        <pc:spChg chg="add mod">
          <ac:chgData name="Alfredo Oliveira" userId="a4de4c322a4bdf6a" providerId="LiveId" clId="{D6AD8EE3-5A68-463F-A3E9-36A197D86DF5}" dt="2020-11-03T13:30:31.338" v="639" actId="571"/>
          <ac:spMkLst>
            <pc:docMk/>
            <pc:sldMk cId="2569439284" sldId="299"/>
            <ac:spMk id="10" creationId="{1F1B470E-8DDF-4EA3-9D70-EE7C95942EBE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11" creationId="{B63F84C8-B9A7-4AFE-A836-61B590E8543F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12" creationId="{504E058C-7031-4B4C-AC32-9AD7B99754C9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13" creationId="{60CB43DF-4F93-4003-8DED-5552997A0E0F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14" creationId="{9887A206-C3BE-4BD6-BAB6-8E572168418B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15" creationId="{5A8020D8-0D49-42BA-A9A0-AF3106E02867}"/>
          </ac:spMkLst>
        </pc:spChg>
        <pc:spChg chg="del">
          <ac:chgData name="Alfredo Oliveira" userId="a4de4c322a4bdf6a" providerId="LiveId" clId="{D6AD8EE3-5A68-463F-A3E9-36A197D86DF5}" dt="2020-11-03T13:29:07.215" v="612" actId="478"/>
          <ac:spMkLst>
            <pc:docMk/>
            <pc:sldMk cId="2569439284" sldId="299"/>
            <ac:spMk id="16" creationId="{A8173546-8990-4EBB-8DFF-D96BEAF1E20F}"/>
          </ac:spMkLst>
        </pc:spChg>
        <pc:spChg chg="add mod">
          <ac:chgData name="Alfredo Oliveira" userId="a4de4c322a4bdf6a" providerId="LiveId" clId="{D6AD8EE3-5A68-463F-A3E9-36A197D86DF5}" dt="2020-11-03T14:23:36.295" v="679" actId="571"/>
          <ac:spMkLst>
            <pc:docMk/>
            <pc:sldMk cId="2569439284" sldId="299"/>
            <ac:spMk id="17" creationId="{8DA1C0D7-6E80-4BF7-A343-26E58491FBD5}"/>
          </ac:spMkLst>
        </pc:spChg>
        <pc:spChg chg="add mod">
          <ac:chgData name="Alfredo Oliveira" userId="a4de4c322a4bdf6a" providerId="LiveId" clId="{D6AD8EE3-5A68-463F-A3E9-36A197D86DF5}" dt="2020-11-03T14:23:36.295" v="679" actId="571"/>
          <ac:spMkLst>
            <pc:docMk/>
            <pc:sldMk cId="2569439284" sldId="299"/>
            <ac:spMk id="18" creationId="{CD1FEC46-CF9A-4A48-89AE-7F582F5604BD}"/>
          </ac:spMkLst>
        </pc:spChg>
        <pc:spChg chg="add mod">
          <ac:chgData name="Alfredo Oliveira" userId="a4de4c322a4bdf6a" providerId="LiveId" clId="{D6AD8EE3-5A68-463F-A3E9-36A197D86DF5}" dt="2020-11-03T14:23:30.352" v="676" actId="571"/>
          <ac:spMkLst>
            <pc:docMk/>
            <pc:sldMk cId="2569439284" sldId="299"/>
            <ac:spMk id="19" creationId="{CCA4BBCC-953F-4DDE-AAA9-96C495AC5A6C}"/>
          </ac:spMkLst>
        </pc:spChg>
        <pc:spChg chg="add mod">
          <ac:chgData name="Alfredo Oliveira" userId="a4de4c322a4bdf6a" providerId="LiveId" clId="{D6AD8EE3-5A68-463F-A3E9-36A197D86DF5}" dt="2020-11-03T14:23:30.352" v="676" actId="571"/>
          <ac:spMkLst>
            <pc:docMk/>
            <pc:sldMk cId="2569439284" sldId="299"/>
            <ac:spMk id="20" creationId="{D8A0658A-317D-4FEC-AB03-B8DECF1CE611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21" creationId="{4CB607FE-A045-4799-B7FE-F5F7387562B2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22" creationId="{7C16D7FC-2FC3-4351-9ED1-C178511C6AF2}"/>
          </ac:spMkLst>
        </pc:spChg>
        <pc:spChg chg="add mod">
          <ac:chgData name="Alfredo Oliveira" userId="a4de4c322a4bdf6a" providerId="LiveId" clId="{D6AD8EE3-5A68-463F-A3E9-36A197D86DF5}" dt="2020-11-03T14:30:54.757" v="823" actId="20577"/>
          <ac:spMkLst>
            <pc:docMk/>
            <pc:sldMk cId="2569439284" sldId="299"/>
            <ac:spMk id="23" creationId="{613BEA6F-66AB-4706-A0DB-9BFFC6F752C6}"/>
          </ac:spMkLst>
        </pc:spChg>
        <pc:spChg chg="add mod">
          <ac:chgData name="Alfredo Oliveira" userId="a4de4c322a4bdf6a" providerId="LiveId" clId="{D6AD8EE3-5A68-463F-A3E9-36A197D86DF5}" dt="2020-11-03T14:26:48.302" v="759" actId="164"/>
          <ac:spMkLst>
            <pc:docMk/>
            <pc:sldMk cId="2569439284" sldId="299"/>
            <ac:spMk id="24" creationId="{64CD8DDD-E5F3-4CE0-A850-374798697B0E}"/>
          </ac:spMkLst>
        </pc:spChg>
        <pc:spChg chg="mod">
          <ac:chgData name="Alfredo Oliveira" userId="a4de4c322a4bdf6a" providerId="LiveId" clId="{D6AD8EE3-5A68-463F-A3E9-36A197D86DF5}" dt="2020-11-03T14:27:11.886" v="777" actId="6549"/>
          <ac:spMkLst>
            <pc:docMk/>
            <pc:sldMk cId="2569439284" sldId="299"/>
            <ac:spMk id="27" creationId="{59AB49CA-B06A-4B45-A19B-AC056E690F03}"/>
          </ac:spMkLst>
        </pc:spChg>
        <pc:spChg chg="mod">
          <ac:chgData name="Alfredo Oliveira" userId="a4de4c322a4bdf6a" providerId="LiveId" clId="{D6AD8EE3-5A68-463F-A3E9-36A197D86DF5}" dt="2020-11-03T14:27:48.390" v="783" actId="6549"/>
          <ac:spMkLst>
            <pc:docMk/>
            <pc:sldMk cId="2569439284" sldId="299"/>
            <ac:spMk id="28" creationId="{E79C2ACE-922F-4555-8BF2-BFC55E3AF173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29" creationId="{D847DDD8-7C70-4873-9F21-FEE1FA19EC2C}"/>
          </ac:spMkLst>
        </pc:spChg>
        <pc:spChg chg="mod">
          <ac:chgData name="Alfredo Oliveira" userId="a4de4c322a4bdf6a" providerId="LiveId" clId="{D6AD8EE3-5A68-463F-A3E9-36A197D86DF5}" dt="2020-11-03T14:28:11.973" v="807" actId="20577"/>
          <ac:spMkLst>
            <pc:docMk/>
            <pc:sldMk cId="2569439284" sldId="299"/>
            <ac:spMk id="30" creationId="{95E0CA18-B5C5-4F3D-A17E-0E67072B14CB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1" creationId="{3718874C-BDF0-4958-9AC8-0C521389222C}"/>
          </ac:spMkLst>
        </pc:spChg>
        <pc:spChg chg="mod">
          <ac:chgData name="Alfredo Oliveira" userId="a4de4c322a4bdf6a" providerId="LiveId" clId="{D6AD8EE3-5A68-463F-A3E9-36A197D86DF5}" dt="2020-11-03T14:28:21.813" v="812" actId="20577"/>
          <ac:spMkLst>
            <pc:docMk/>
            <pc:sldMk cId="2569439284" sldId="299"/>
            <ac:spMk id="32" creationId="{2143B336-19F6-4CF0-8BB8-D967AD08E9DC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3" creationId="{58AC1C23-039B-4190-BF54-21ED54B4B3AD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4" creationId="{86F0FFCF-9EBF-49C1-879A-310FFB60D2EA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5" creationId="{16F101F5-6AF6-4172-8CB0-51983CE938E4}"/>
          </ac:spMkLst>
        </pc:spChg>
        <pc:spChg chg="mod">
          <ac:chgData name="Alfredo Oliveira" userId="a4de4c322a4bdf6a" providerId="LiveId" clId="{D6AD8EE3-5A68-463F-A3E9-36A197D86DF5}" dt="2020-11-03T14:28:30.349" v="817" actId="20577"/>
          <ac:spMkLst>
            <pc:docMk/>
            <pc:sldMk cId="2569439284" sldId="299"/>
            <ac:spMk id="36" creationId="{F6643CDD-6EBE-41F9-B231-01A0B9450942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7" creationId="{F26DDA02-D05F-422A-AA5D-BF92C0B7D9CD}"/>
          </ac:spMkLst>
        </pc:spChg>
        <pc:spChg chg="mod">
          <ac:chgData name="Alfredo Oliveira" userId="a4de4c322a4bdf6a" providerId="LiveId" clId="{D6AD8EE3-5A68-463F-A3E9-36A197D86DF5}" dt="2020-11-03T14:30:57.821" v="825" actId="20577"/>
          <ac:spMkLst>
            <pc:docMk/>
            <pc:sldMk cId="2569439284" sldId="299"/>
            <ac:spMk id="38" creationId="{0658F62D-2083-4041-86B9-349DD5407FE5}"/>
          </ac:spMkLst>
        </pc:spChg>
        <pc:spChg chg="mod">
          <ac:chgData name="Alfredo Oliveira" userId="a4de4c322a4bdf6a" providerId="LiveId" clId="{D6AD8EE3-5A68-463F-A3E9-36A197D86DF5}" dt="2020-11-03T14:26:55.296" v="762"/>
          <ac:spMkLst>
            <pc:docMk/>
            <pc:sldMk cId="2569439284" sldId="299"/>
            <ac:spMk id="39" creationId="{312386E1-69A3-4A19-A0FD-4DFE1C071195}"/>
          </ac:spMkLst>
        </pc:spChg>
        <pc:grpChg chg="add mod">
          <ac:chgData name="Alfredo Oliveira" userId="a4de4c322a4bdf6a" providerId="LiveId" clId="{D6AD8EE3-5A68-463F-A3E9-36A197D86DF5}" dt="2020-11-03T14:26:52.069" v="761" actId="1076"/>
          <ac:grpSpMkLst>
            <pc:docMk/>
            <pc:sldMk cId="2569439284" sldId="299"/>
            <ac:grpSpMk id="25" creationId="{E8BC44CA-D584-4CE8-8B73-8739E6D7171F}"/>
          </ac:grpSpMkLst>
        </pc:grpChg>
        <pc:grpChg chg="add mod">
          <ac:chgData name="Alfredo Oliveira" userId="a4de4c322a4bdf6a" providerId="LiveId" clId="{D6AD8EE3-5A68-463F-A3E9-36A197D86DF5}" dt="2020-11-03T14:27:01.390" v="763" actId="1076"/>
          <ac:grpSpMkLst>
            <pc:docMk/>
            <pc:sldMk cId="2569439284" sldId="299"/>
            <ac:grpSpMk id="26" creationId="{C710FD6B-A951-44AA-8F83-9A3102129AB5}"/>
          </ac:grpSpMkLst>
        </pc:grpChg>
      </pc:sldChg>
      <pc:sldChg chg="addSp delSp modSp add mod">
        <pc:chgData name="Alfredo Oliveira" userId="a4de4c322a4bdf6a" providerId="LiveId" clId="{D6AD8EE3-5A68-463F-A3E9-36A197D86DF5}" dt="2020-11-03T14:50:17.243" v="1235" actId="20577"/>
        <pc:sldMkLst>
          <pc:docMk/>
          <pc:sldMk cId="3611926694" sldId="300"/>
        </pc:sldMkLst>
        <pc:spChg chg="mod">
          <ac:chgData name="Alfredo Oliveira" userId="a4de4c322a4bdf6a" providerId="LiveId" clId="{D6AD8EE3-5A68-463F-A3E9-36A197D86DF5}" dt="2020-11-03T14:50:17.243" v="1235" actId="20577"/>
          <ac:spMkLst>
            <pc:docMk/>
            <pc:sldMk cId="3611926694" sldId="300"/>
            <ac:spMk id="2" creationId="{00000000-0000-0000-0000-000000000000}"/>
          </ac:spMkLst>
        </pc:spChg>
        <pc:spChg chg="add del">
          <ac:chgData name="Alfredo Oliveira" userId="a4de4c322a4bdf6a" providerId="LiveId" clId="{D6AD8EE3-5A68-463F-A3E9-36A197D86DF5}" dt="2020-11-03T14:32:46.900" v="852" actId="478"/>
          <ac:spMkLst>
            <pc:docMk/>
            <pc:sldMk cId="3611926694" sldId="300"/>
            <ac:spMk id="3" creationId="{D2FFB34D-3906-48B7-B4F6-F53D271D7B3F}"/>
          </ac:spMkLst>
        </pc:spChg>
        <pc:spChg chg="add del">
          <ac:chgData name="Alfredo Oliveira" userId="a4de4c322a4bdf6a" providerId="LiveId" clId="{D6AD8EE3-5A68-463F-A3E9-36A197D86DF5}" dt="2020-11-03T14:32:46.533" v="851" actId="478"/>
          <ac:spMkLst>
            <pc:docMk/>
            <pc:sldMk cId="3611926694" sldId="300"/>
            <ac:spMk id="4" creationId="{47C3752B-FD70-4E78-B422-798F0A16FC4D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27" creationId="{59AB49CA-B06A-4B45-A19B-AC056E690F03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28" creationId="{E79C2ACE-922F-4555-8BF2-BFC55E3AF173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29" creationId="{D847DDD8-7C70-4873-9F21-FEE1FA19EC2C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0" creationId="{95E0CA18-B5C5-4F3D-A17E-0E67072B14CB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1" creationId="{3718874C-BDF0-4958-9AC8-0C521389222C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2" creationId="{2143B336-19F6-4CF0-8BB8-D967AD08E9DC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3" creationId="{58AC1C23-039B-4190-BF54-21ED54B4B3AD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4" creationId="{86F0FFCF-9EBF-49C1-879A-310FFB60D2EA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5" creationId="{16F101F5-6AF6-4172-8CB0-51983CE938E4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6" creationId="{F6643CDD-6EBE-41F9-B231-01A0B9450942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7" creationId="{F26DDA02-D05F-422A-AA5D-BF92C0B7D9CD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8" creationId="{0658F62D-2083-4041-86B9-349DD5407FE5}"/>
          </ac:spMkLst>
        </pc:spChg>
        <pc:spChg chg="mod">
          <ac:chgData name="Alfredo Oliveira" userId="a4de4c322a4bdf6a" providerId="LiveId" clId="{D6AD8EE3-5A68-463F-A3E9-36A197D86DF5}" dt="2020-11-03T14:36:14.462" v="1024" actId="571"/>
          <ac:spMkLst>
            <pc:docMk/>
            <pc:sldMk cId="3611926694" sldId="300"/>
            <ac:spMk id="39" creationId="{312386E1-69A3-4A19-A0FD-4DFE1C071195}"/>
          </ac:spMkLst>
        </pc:spChg>
        <pc:spChg chg="add mod">
          <ac:chgData name="Alfredo Oliveira" userId="a4de4c322a4bdf6a" providerId="LiveId" clId="{D6AD8EE3-5A68-463F-A3E9-36A197D86DF5}" dt="2020-11-03T14:36:22.552" v="1027" actId="20577"/>
          <ac:spMkLst>
            <pc:docMk/>
            <pc:sldMk cId="3611926694" sldId="300"/>
            <ac:spMk id="40" creationId="{1E86B669-E9F1-45CF-86BB-91156E1B1580}"/>
          </ac:spMkLst>
        </pc:spChg>
        <pc:spChg chg="add mod">
          <ac:chgData name="Alfredo Oliveira" userId="a4de4c322a4bdf6a" providerId="LiveId" clId="{D6AD8EE3-5A68-463F-A3E9-36A197D86DF5}" dt="2020-11-03T14:37:42.876" v="1031" actId="688"/>
          <ac:spMkLst>
            <pc:docMk/>
            <pc:sldMk cId="3611926694" sldId="300"/>
            <ac:spMk id="41" creationId="{7C250A7D-D47E-470E-81C5-646AB6B562B7}"/>
          </ac:spMkLst>
        </pc:spChg>
        <pc:grpChg chg="del mod">
          <ac:chgData name="Alfredo Oliveira" userId="a4de4c322a4bdf6a" providerId="LiveId" clId="{D6AD8EE3-5A68-463F-A3E9-36A197D86DF5}" dt="2020-11-03T14:32:49.181" v="855" actId="478"/>
          <ac:grpSpMkLst>
            <pc:docMk/>
            <pc:sldMk cId="3611926694" sldId="300"/>
            <ac:grpSpMk id="25" creationId="{E8BC44CA-D584-4CE8-8B73-8739E6D7171F}"/>
          </ac:grpSpMkLst>
        </pc:grpChg>
        <pc:grpChg chg="add del mod">
          <ac:chgData name="Alfredo Oliveira" userId="a4de4c322a4bdf6a" providerId="LiveId" clId="{D6AD8EE3-5A68-463F-A3E9-36A197D86DF5}" dt="2020-11-03T14:36:35.869" v="1029" actId="1076"/>
          <ac:grpSpMkLst>
            <pc:docMk/>
            <pc:sldMk cId="3611926694" sldId="300"/>
            <ac:grpSpMk id="26" creationId="{C710FD6B-A951-44AA-8F83-9A3102129AB5}"/>
          </ac:grpSpMkLst>
        </pc:grpChg>
      </pc:sldChg>
      <pc:sldChg chg="addSp delSp modSp add mod">
        <pc:chgData name="Alfredo Oliveira" userId="a4de4c322a4bdf6a" providerId="LiveId" clId="{D6AD8EE3-5A68-463F-A3E9-36A197D86DF5}" dt="2020-11-03T14:50:21.258" v="1237" actId="20577"/>
        <pc:sldMkLst>
          <pc:docMk/>
          <pc:sldMk cId="1688285539" sldId="301"/>
        </pc:sldMkLst>
        <pc:spChg chg="mod">
          <ac:chgData name="Alfredo Oliveira" userId="a4de4c322a4bdf6a" providerId="LiveId" clId="{D6AD8EE3-5A68-463F-A3E9-36A197D86DF5}" dt="2020-11-03T14:50:21.258" v="1237" actId="20577"/>
          <ac:spMkLst>
            <pc:docMk/>
            <pc:sldMk cId="1688285539" sldId="301"/>
            <ac:spMk id="2" creationId="{00000000-0000-0000-0000-000000000000}"/>
          </ac:spMkLst>
        </pc:spChg>
        <pc:spChg chg="add del mod">
          <ac:chgData name="Alfredo Oliveira" userId="a4de4c322a4bdf6a" providerId="LiveId" clId="{D6AD8EE3-5A68-463F-A3E9-36A197D86DF5}" dt="2020-11-03T14:39:19.012" v="1064" actId="478"/>
          <ac:spMkLst>
            <pc:docMk/>
            <pc:sldMk cId="1688285539" sldId="301"/>
            <ac:spMk id="3" creationId="{BF757806-1396-49F0-B1D7-1C8D7CAB32D9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" creationId="{50A629C4-A295-4EFD-A5DD-A63F801D2138}"/>
          </ac:spMkLst>
        </pc:spChg>
        <pc:spChg chg="add del">
          <ac:chgData name="Alfredo Oliveira" userId="a4de4c322a4bdf6a" providerId="LiveId" clId="{D6AD8EE3-5A68-463F-A3E9-36A197D86DF5}" dt="2020-11-03T14:40:29.812" v="1094" actId="478"/>
          <ac:spMkLst>
            <pc:docMk/>
            <pc:sldMk cId="1688285539" sldId="301"/>
            <ac:spMk id="5" creationId="{636A4A47-302E-493A-A212-DA623CC1338D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6" creationId="{3EEC6BE8-EC04-48A7-9061-E9E0BF786826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7" creationId="{97F875E8-EBE3-480C-8896-F3D71789020A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8" creationId="{F4C93668-AA14-4653-937E-99F08E450198}"/>
          </ac:spMkLst>
        </pc:spChg>
        <pc:spChg chg="add mod">
          <ac:chgData name="Alfredo Oliveira" userId="a4de4c322a4bdf6a" providerId="LiveId" clId="{D6AD8EE3-5A68-463F-A3E9-36A197D86DF5}" dt="2020-11-03T14:47:41.267" v="1203" actId="1076"/>
          <ac:spMkLst>
            <pc:docMk/>
            <pc:sldMk cId="1688285539" sldId="301"/>
            <ac:spMk id="9" creationId="{1E4F8649-EB6F-4093-B3ED-0E28EC4B2D72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21" creationId="{D45263DC-48D4-47DC-9308-08A68DD894B9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22" creationId="{BF0D51B5-C24B-4358-AE03-FD7B26F1F8E5}"/>
          </ac:spMkLst>
        </pc:spChg>
        <pc:spChg chg="del">
          <ac:chgData name="Alfredo Oliveira" userId="a4de4c322a4bdf6a" providerId="LiveId" clId="{D6AD8EE3-5A68-463F-A3E9-36A197D86DF5}" dt="2020-11-03T14:38:14.965" v="1034" actId="478"/>
          <ac:spMkLst>
            <pc:docMk/>
            <pc:sldMk cId="1688285539" sldId="301"/>
            <ac:spMk id="28" creationId="{E79C2ACE-922F-4555-8BF2-BFC55E3AF173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2" creationId="{D70B5A34-233E-4BA3-AE4E-2EF525830561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3" creationId="{E381F60E-BD57-43DC-B405-29CE015B37A8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4" creationId="{835FC19A-5EBA-419A-9954-6B2B2BE6DE6A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5" creationId="{9C593B07-FC58-4A4A-A697-CA6A125C5761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6" creationId="{317FFFD9-0BC5-40D0-BC60-8A62B181F849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7" creationId="{BF0D27CB-5C29-4B4F-AB2E-73DBC47992D2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8" creationId="{87D73804-D2A3-43F3-9DC6-ECD39BA23E0A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49" creationId="{0A481EA4-287F-42BE-9392-4633CE1582EE}"/>
          </ac:spMkLst>
        </pc:spChg>
        <pc:spChg chg="add mod">
          <ac:chgData name="Alfredo Oliveira" userId="a4de4c322a4bdf6a" providerId="LiveId" clId="{D6AD8EE3-5A68-463F-A3E9-36A197D86DF5}" dt="2020-11-03T14:49:30.731" v="1232" actId="1038"/>
          <ac:spMkLst>
            <pc:docMk/>
            <pc:sldMk cId="1688285539" sldId="301"/>
            <ac:spMk id="50" creationId="{7474F873-5A5B-44E8-89B7-367F553B47A6}"/>
          </ac:spMkLst>
        </pc:spChg>
        <pc:grpChg chg="del">
          <ac:chgData name="Alfredo Oliveira" userId="a4de4c322a4bdf6a" providerId="LiveId" clId="{D6AD8EE3-5A68-463F-A3E9-36A197D86DF5}" dt="2020-11-03T14:38:16.508" v="1035" actId="478"/>
          <ac:grpSpMkLst>
            <pc:docMk/>
            <pc:sldMk cId="1688285539" sldId="301"/>
            <ac:grpSpMk id="26" creationId="{C710FD6B-A951-44AA-8F83-9A3102129AB5}"/>
          </ac:grpSpMkLst>
        </pc:grpChg>
      </pc:sldChg>
      <pc:sldChg chg="addSp delSp modSp add mod">
        <pc:chgData name="Alfredo Oliveira" userId="a4de4c322a4bdf6a" providerId="LiveId" clId="{D6AD8EE3-5A68-463F-A3E9-36A197D86DF5}" dt="2020-11-03T14:58:30.658" v="1381" actId="571"/>
        <pc:sldMkLst>
          <pc:docMk/>
          <pc:sldMk cId="3184821799" sldId="302"/>
        </pc:sldMkLst>
        <pc:spChg chg="mod">
          <ac:chgData name="Alfredo Oliveira" userId="a4de4c322a4bdf6a" providerId="LiveId" clId="{D6AD8EE3-5A68-463F-A3E9-36A197D86DF5}" dt="2020-11-03T14:52:51.604" v="1294" actId="20577"/>
          <ac:spMkLst>
            <pc:docMk/>
            <pc:sldMk cId="3184821799" sldId="302"/>
            <ac:spMk id="2" creationId="{00000000-0000-0000-0000-000000000000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" creationId="{50A629C4-A295-4EFD-A5DD-A63F801D2138}"/>
          </ac:spMkLst>
        </pc:spChg>
        <pc:spChg chg="add mod">
          <ac:chgData name="Alfredo Oliveira" userId="a4de4c322a4bdf6a" providerId="LiveId" clId="{D6AD8EE3-5A68-463F-A3E9-36A197D86DF5}" dt="2020-11-03T14:53:46.843" v="1314" actId="1076"/>
          <ac:spMkLst>
            <pc:docMk/>
            <pc:sldMk cId="3184821799" sldId="302"/>
            <ac:spMk id="5" creationId="{A8815FF3-BD3A-4521-B0D5-D093D70A5816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6" creationId="{3EEC6BE8-EC04-48A7-9061-E9E0BF786826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7" creationId="{97F875E8-EBE3-480C-8896-F3D71789020A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8" creationId="{F4C93668-AA14-4653-937E-99F08E450198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9" creationId="{1E4F8649-EB6F-4093-B3ED-0E28EC4B2D72}"/>
          </ac:spMkLst>
        </pc:spChg>
        <pc:spChg chg="add mod">
          <ac:chgData name="Alfredo Oliveira" userId="a4de4c322a4bdf6a" providerId="LiveId" clId="{D6AD8EE3-5A68-463F-A3E9-36A197D86DF5}" dt="2020-11-03T14:53:46.843" v="1314" actId="1076"/>
          <ac:spMkLst>
            <pc:docMk/>
            <pc:sldMk cId="3184821799" sldId="302"/>
            <ac:spMk id="10" creationId="{1811BCF1-CF49-45D3-8D9D-CF381568B533}"/>
          </ac:spMkLst>
        </pc:spChg>
        <pc:spChg chg="add mod">
          <ac:chgData name="Alfredo Oliveira" userId="a4de4c322a4bdf6a" providerId="LiveId" clId="{D6AD8EE3-5A68-463F-A3E9-36A197D86DF5}" dt="2020-11-03T14:53:46.843" v="1314" actId="1076"/>
          <ac:spMkLst>
            <pc:docMk/>
            <pc:sldMk cId="3184821799" sldId="302"/>
            <ac:spMk id="11" creationId="{3337E37E-A909-4A1F-BB72-4D9BC2E86048}"/>
          </ac:spMkLst>
        </pc:spChg>
        <pc:spChg chg="add mod">
          <ac:chgData name="Alfredo Oliveira" userId="a4de4c322a4bdf6a" providerId="LiveId" clId="{D6AD8EE3-5A68-463F-A3E9-36A197D86DF5}" dt="2020-11-03T14:53:52.355" v="1316" actId="1076"/>
          <ac:spMkLst>
            <pc:docMk/>
            <pc:sldMk cId="3184821799" sldId="302"/>
            <ac:spMk id="12" creationId="{9D1474E1-A00B-46DF-BC2E-CB3DFD5963B9}"/>
          </ac:spMkLst>
        </pc:spChg>
        <pc:spChg chg="add mod">
          <ac:chgData name="Alfredo Oliveira" userId="a4de4c322a4bdf6a" providerId="LiveId" clId="{D6AD8EE3-5A68-463F-A3E9-36A197D86DF5}" dt="2020-11-03T14:54:23.883" v="1324" actId="1076"/>
          <ac:spMkLst>
            <pc:docMk/>
            <pc:sldMk cId="3184821799" sldId="302"/>
            <ac:spMk id="13" creationId="{5F7216D2-272C-467A-897E-43D474381D48}"/>
          </ac:spMkLst>
        </pc:spChg>
        <pc:spChg chg="add mod">
          <ac:chgData name="Alfredo Oliveira" userId="a4de4c322a4bdf6a" providerId="LiveId" clId="{D6AD8EE3-5A68-463F-A3E9-36A197D86DF5}" dt="2020-11-03T14:57:28.731" v="1365" actId="1076"/>
          <ac:spMkLst>
            <pc:docMk/>
            <pc:sldMk cId="3184821799" sldId="302"/>
            <ac:spMk id="14" creationId="{C25F776C-2A13-4F7C-8C79-9ED65EB790FE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21" creationId="{D45263DC-48D4-47DC-9308-08A68DD894B9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22" creationId="{BF0D51B5-C24B-4358-AE03-FD7B26F1F8E5}"/>
          </ac:spMkLst>
        </pc:spChg>
        <pc:spChg chg="add del mod">
          <ac:chgData name="Alfredo Oliveira" userId="a4de4c322a4bdf6a" providerId="LiveId" clId="{D6AD8EE3-5A68-463F-A3E9-36A197D86DF5}" dt="2020-11-03T14:54:02.179" v="1318" actId="478"/>
          <ac:spMkLst>
            <pc:docMk/>
            <pc:sldMk cId="3184821799" sldId="302"/>
            <ac:spMk id="26" creationId="{04335010-77D0-4C7D-B5F5-DF1C48CD504D}"/>
          </ac:spMkLst>
        </pc:spChg>
        <pc:spChg chg="add del mod">
          <ac:chgData name="Alfredo Oliveira" userId="a4de4c322a4bdf6a" providerId="LiveId" clId="{D6AD8EE3-5A68-463F-A3E9-36A197D86DF5}" dt="2020-11-03T14:57:16.123" v="1363" actId="1037"/>
          <ac:spMkLst>
            <pc:docMk/>
            <pc:sldMk cId="3184821799" sldId="302"/>
            <ac:spMk id="27" creationId="{BF496591-EA11-4645-8EDB-59E89610EA3B}"/>
          </ac:spMkLst>
        </pc:spChg>
        <pc:spChg chg="add del mod">
          <ac:chgData name="Alfredo Oliveira" userId="a4de4c322a4bdf6a" providerId="LiveId" clId="{D6AD8EE3-5A68-463F-A3E9-36A197D86DF5}" dt="2020-11-03T14:57:33.538" v="1367" actId="1076"/>
          <ac:spMkLst>
            <pc:docMk/>
            <pc:sldMk cId="3184821799" sldId="302"/>
            <ac:spMk id="28" creationId="{46C154BC-3A97-4F9D-B80D-B13285C4A6C7}"/>
          </ac:spMkLst>
        </pc:spChg>
        <pc:spChg chg="add del mod">
          <ac:chgData name="Alfredo Oliveira" userId="a4de4c322a4bdf6a" providerId="LiveId" clId="{D6AD8EE3-5A68-463F-A3E9-36A197D86DF5}" dt="2020-11-03T14:54:13.900" v="1322" actId="478"/>
          <ac:spMkLst>
            <pc:docMk/>
            <pc:sldMk cId="3184821799" sldId="302"/>
            <ac:spMk id="29" creationId="{309CC7F6-ECDA-44D1-8F10-9C27C32BD4A8}"/>
          </ac:spMkLst>
        </pc:spChg>
        <pc:spChg chg="del mod">
          <ac:chgData name="Alfredo Oliveira" userId="a4de4c322a4bdf6a" providerId="LiveId" clId="{D6AD8EE3-5A68-463F-A3E9-36A197D86DF5}" dt="2020-11-03T14:54:53.147" v="1328" actId="478"/>
          <ac:spMkLst>
            <pc:docMk/>
            <pc:sldMk cId="3184821799" sldId="302"/>
            <ac:spMk id="32" creationId="{6824319F-3B3A-4424-B194-D7AD927F38DD}"/>
          </ac:spMkLst>
        </pc:spChg>
        <pc:spChg chg="mod">
          <ac:chgData name="Alfredo Oliveira" userId="a4de4c322a4bdf6a" providerId="LiveId" clId="{D6AD8EE3-5A68-463F-A3E9-36A197D86DF5}" dt="2020-11-03T14:55:03.132" v="1336" actId="20577"/>
          <ac:spMkLst>
            <pc:docMk/>
            <pc:sldMk cId="3184821799" sldId="302"/>
            <ac:spMk id="33" creationId="{ADEBD2CC-BAF3-4145-A638-629E6F2DFBCB}"/>
          </ac:spMkLst>
        </pc:spChg>
        <pc:spChg chg="del mod">
          <ac:chgData name="Alfredo Oliveira" userId="a4de4c322a4bdf6a" providerId="LiveId" clId="{D6AD8EE3-5A68-463F-A3E9-36A197D86DF5}" dt="2020-11-03T14:54:55.931" v="1331" actId="478"/>
          <ac:spMkLst>
            <pc:docMk/>
            <pc:sldMk cId="3184821799" sldId="302"/>
            <ac:spMk id="34" creationId="{264E892A-8CBB-4932-A4A8-F7881538D9D8}"/>
          </ac:spMkLst>
        </pc:spChg>
        <pc:spChg chg="mod">
          <ac:chgData name="Alfredo Oliveira" userId="a4de4c322a4bdf6a" providerId="LiveId" clId="{D6AD8EE3-5A68-463F-A3E9-36A197D86DF5}" dt="2020-11-03T14:55:10.507" v="1341" actId="20577"/>
          <ac:spMkLst>
            <pc:docMk/>
            <pc:sldMk cId="3184821799" sldId="302"/>
            <ac:spMk id="35" creationId="{4F077897-47F1-4D73-A5B3-773970C70D5E}"/>
          </ac:spMkLst>
        </pc:spChg>
        <pc:spChg chg="mod">
          <ac:chgData name="Alfredo Oliveira" userId="a4de4c322a4bdf6a" providerId="LiveId" clId="{D6AD8EE3-5A68-463F-A3E9-36A197D86DF5}" dt="2020-11-03T14:54:48.055" v="1326"/>
          <ac:spMkLst>
            <pc:docMk/>
            <pc:sldMk cId="3184821799" sldId="302"/>
            <ac:spMk id="36" creationId="{197B1A90-DB2F-4D60-838E-BD04DB888FA2}"/>
          </ac:spMkLst>
        </pc:spChg>
        <pc:spChg chg="mod">
          <ac:chgData name="Alfredo Oliveira" userId="a4de4c322a4bdf6a" providerId="LiveId" clId="{D6AD8EE3-5A68-463F-A3E9-36A197D86DF5}" dt="2020-11-03T14:55:16.570" v="1346" actId="20577"/>
          <ac:spMkLst>
            <pc:docMk/>
            <pc:sldMk cId="3184821799" sldId="302"/>
            <ac:spMk id="37" creationId="{37AB3CA9-6869-49B4-8BC3-62EA8E1E57A3}"/>
          </ac:spMkLst>
        </pc:spChg>
        <pc:spChg chg="mod">
          <ac:chgData name="Alfredo Oliveira" userId="a4de4c322a4bdf6a" providerId="LiveId" clId="{D6AD8EE3-5A68-463F-A3E9-36A197D86DF5}" dt="2020-11-03T14:54:48.055" v="1326"/>
          <ac:spMkLst>
            <pc:docMk/>
            <pc:sldMk cId="3184821799" sldId="302"/>
            <ac:spMk id="38" creationId="{DEBF04ED-6DBD-4390-B163-B4966B75680C}"/>
          </ac:spMkLst>
        </pc:spChg>
        <pc:spChg chg="mod">
          <ac:chgData name="Alfredo Oliveira" userId="a4de4c322a4bdf6a" providerId="LiveId" clId="{D6AD8EE3-5A68-463F-A3E9-36A197D86DF5}" dt="2020-11-03T14:54:48.055" v="1326"/>
          <ac:spMkLst>
            <pc:docMk/>
            <pc:sldMk cId="3184821799" sldId="302"/>
            <ac:spMk id="39" creationId="{FDF1D241-4278-42E0-BF2B-FAB66A60408E}"/>
          </ac:spMkLst>
        </pc:spChg>
        <pc:spChg chg="mod">
          <ac:chgData name="Alfredo Oliveira" userId="a4de4c322a4bdf6a" providerId="LiveId" clId="{D6AD8EE3-5A68-463F-A3E9-36A197D86DF5}" dt="2020-11-03T14:54:48.055" v="1326"/>
          <ac:spMkLst>
            <pc:docMk/>
            <pc:sldMk cId="3184821799" sldId="302"/>
            <ac:spMk id="40" creationId="{9B7F52E2-473F-424A-B7BF-16009B0BDFB1}"/>
          </ac:spMkLst>
        </pc:spChg>
        <pc:spChg chg="mod">
          <ac:chgData name="Alfredo Oliveira" userId="a4de4c322a4bdf6a" providerId="LiveId" clId="{D6AD8EE3-5A68-463F-A3E9-36A197D86DF5}" dt="2020-11-03T14:55:29.683" v="1351" actId="20577"/>
          <ac:spMkLst>
            <pc:docMk/>
            <pc:sldMk cId="3184821799" sldId="302"/>
            <ac:spMk id="41" creationId="{A180176C-68DC-45A8-8B80-81822F28B031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2" creationId="{D70B5A34-233E-4BA3-AE4E-2EF525830561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3" creationId="{E381F60E-BD57-43DC-B405-29CE015B37A8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4" creationId="{835FC19A-5EBA-419A-9954-6B2B2BE6DE6A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5" creationId="{9C593B07-FC58-4A4A-A697-CA6A125C5761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6" creationId="{317FFFD9-0BC5-40D0-BC60-8A62B181F849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7" creationId="{BF0D27CB-5C29-4B4F-AB2E-73DBC47992D2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8" creationId="{87D73804-D2A3-43F3-9DC6-ECD39BA23E0A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49" creationId="{0A481EA4-287F-42BE-9392-4633CE1582EE}"/>
          </ac:spMkLst>
        </pc:spChg>
        <pc:spChg chg="del">
          <ac:chgData name="Alfredo Oliveira" userId="a4de4c322a4bdf6a" providerId="LiveId" clId="{D6AD8EE3-5A68-463F-A3E9-36A197D86DF5}" dt="2020-11-03T14:50:44.716" v="1246" actId="478"/>
          <ac:spMkLst>
            <pc:docMk/>
            <pc:sldMk cId="3184821799" sldId="302"/>
            <ac:spMk id="50" creationId="{7474F873-5A5B-44E8-89B7-367F553B47A6}"/>
          </ac:spMkLst>
        </pc:spChg>
        <pc:spChg chg="mod">
          <ac:chgData name="Alfredo Oliveira" userId="a4de4c322a4bdf6a" providerId="LiveId" clId="{D6AD8EE3-5A68-463F-A3E9-36A197D86DF5}" dt="2020-11-03T14:54:48.055" v="1326"/>
          <ac:spMkLst>
            <pc:docMk/>
            <pc:sldMk cId="3184821799" sldId="302"/>
            <ac:spMk id="51" creationId="{574084CA-1A9B-42FC-B60B-1DD2970FDE5C}"/>
          </ac:spMkLst>
        </pc:spChg>
        <pc:spChg chg="del mod">
          <ac:chgData name="Alfredo Oliveira" userId="a4de4c322a4bdf6a" providerId="LiveId" clId="{D6AD8EE3-5A68-463F-A3E9-36A197D86DF5}" dt="2020-11-03T14:55:33.395" v="1352" actId="478"/>
          <ac:spMkLst>
            <pc:docMk/>
            <pc:sldMk cId="3184821799" sldId="302"/>
            <ac:spMk id="52" creationId="{FFCC612D-2222-42DC-B6AF-F59C82C77926}"/>
          </ac:spMkLst>
        </pc:spChg>
        <pc:spChg chg="del mod">
          <ac:chgData name="Alfredo Oliveira" userId="a4de4c322a4bdf6a" providerId="LiveId" clId="{D6AD8EE3-5A68-463F-A3E9-36A197D86DF5}" dt="2020-11-03T14:55:37.091" v="1355" actId="478"/>
          <ac:spMkLst>
            <pc:docMk/>
            <pc:sldMk cId="3184821799" sldId="302"/>
            <ac:spMk id="53" creationId="{137D157E-9086-4A6F-B6A7-6462036C79D7}"/>
          </ac:spMkLst>
        </pc:spChg>
        <pc:spChg chg="add mod">
          <ac:chgData name="Alfredo Oliveira" userId="a4de4c322a4bdf6a" providerId="LiveId" clId="{D6AD8EE3-5A68-463F-A3E9-36A197D86DF5}" dt="2020-11-03T14:58:02.747" v="1375" actId="14100"/>
          <ac:spMkLst>
            <pc:docMk/>
            <pc:sldMk cId="3184821799" sldId="302"/>
            <ac:spMk id="54" creationId="{AEB042A8-3379-48AC-BCEA-846B514928B0}"/>
          </ac:spMkLst>
        </pc:spChg>
        <pc:grpChg chg="add del mod">
          <ac:chgData name="Alfredo Oliveira" userId="a4de4c322a4bdf6a" providerId="LiveId" clId="{D6AD8EE3-5A68-463F-A3E9-36A197D86DF5}" dt="2020-11-03T14:55:46.115" v="1357" actId="1076"/>
          <ac:grpSpMkLst>
            <pc:docMk/>
            <pc:sldMk cId="3184821799" sldId="302"/>
            <ac:grpSpMk id="31" creationId="{E2D289DD-FA14-4CDF-8BB8-F066E5A78882}"/>
          </ac:grpSpMkLst>
        </pc:grpChg>
        <pc:graphicFrameChg chg="add mod modGraphic">
          <ac:chgData name="Alfredo Oliveira" userId="a4de4c322a4bdf6a" providerId="LiveId" clId="{D6AD8EE3-5A68-463F-A3E9-36A197D86DF5}" dt="2020-11-03T14:52:29.227" v="1286" actId="1076"/>
          <ac:graphicFrameMkLst>
            <pc:docMk/>
            <pc:sldMk cId="3184821799" sldId="302"/>
            <ac:graphicFrameMk id="3" creationId="{A4C26E0D-E099-40B2-B296-0F6CA9A7CB3F}"/>
          </ac:graphicFrameMkLst>
        </pc:graphicFrameChg>
        <pc:cxnChg chg="add mod">
          <ac:chgData name="Alfredo Oliveira" userId="a4de4c322a4bdf6a" providerId="LiveId" clId="{D6AD8EE3-5A68-463F-A3E9-36A197D86DF5}" dt="2020-11-03T14:58:14.871" v="1377" actId="208"/>
          <ac:cxnSpMkLst>
            <pc:docMk/>
            <pc:sldMk cId="3184821799" sldId="302"/>
            <ac:cxnSpMk id="16" creationId="{170A68B5-E6C4-4846-8884-BB8510558F0E}"/>
          </ac:cxnSpMkLst>
        </pc:cxnChg>
        <pc:cxnChg chg="add mod">
          <ac:chgData name="Alfredo Oliveira" userId="a4de4c322a4bdf6a" providerId="LiveId" clId="{D6AD8EE3-5A68-463F-A3E9-36A197D86DF5}" dt="2020-11-03T14:58:22.994" v="1378" actId="571"/>
          <ac:cxnSpMkLst>
            <pc:docMk/>
            <pc:sldMk cId="3184821799" sldId="302"/>
            <ac:cxnSpMk id="55" creationId="{366D8470-43EE-4130-8B5B-D9A7A03B4742}"/>
          </ac:cxnSpMkLst>
        </pc:cxnChg>
        <pc:cxnChg chg="add mod">
          <ac:chgData name="Alfredo Oliveira" userId="a4de4c322a4bdf6a" providerId="LiveId" clId="{D6AD8EE3-5A68-463F-A3E9-36A197D86DF5}" dt="2020-11-03T14:58:25.563" v="1379" actId="571"/>
          <ac:cxnSpMkLst>
            <pc:docMk/>
            <pc:sldMk cId="3184821799" sldId="302"/>
            <ac:cxnSpMk id="56" creationId="{39122A60-79D3-426A-A1DA-34CE9658BE90}"/>
          </ac:cxnSpMkLst>
        </pc:cxnChg>
        <pc:cxnChg chg="add mod">
          <ac:chgData name="Alfredo Oliveira" userId="a4de4c322a4bdf6a" providerId="LiveId" clId="{D6AD8EE3-5A68-463F-A3E9-36A197D86DF5}" dt="2020-11-03T14:58:28.339" v="1380" actId="571"/>
          <ac:cxnSpMkLst>
            <pc:docMk/>
            <pc:sldMk cId="3184821799" sldId="302"/>
            <ac:cxnSpMk id="57" creationId="{41C0723D-411D-4C8D-BBBF-902AA92B2FBF}"/>
          </ac:cxnSpMkLst>
        </pc:cxnChg>
        <pc:cxnChg chg="add mod">
          <ac:chgData name="Alfredo Oliveira" userId="a4de4c322a4bdf6a" providerId="LiveId" clId="{D6AD8EE3-5A68-463F-A3E9-36A197D86DF5}" dt="2020-11-03T14:58:30.658" v="1381" actId="571"/>
          <ac:cxnSpMkLst>
            <pc:docMk/>
            <pc:sldMk cId="3184821799" sldId="302"/>
            <ac:cxnSpMk id="58" creationId="{ACB88A9D-6303-4A84-878E-5B2FED94352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2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6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17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82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2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3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5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3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7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7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A86465-7F13-4188-B92C-C3E554A4743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CD2E22-DB3D-485C-81A6-80EDC406D6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639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05333"/>
            <a:ext cx="9440034" cy="3493006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613741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Professor : Claudomiro Sales</a:t>
            </a:r>
          </a:p>
          <a:p>
            <a:pPr algn="l"/>
            <a:r>
              <a:rPr lang="pt-BR" dirty="0"/>
              <a:t>Aluno: Alfredo Gabriel</a:t>
            </a:r>
          </a:p>
          <a:p>
            <a:pPr algn="l"/>
            <a:r>
              <a:rPr lang="pt-BR" dirty="0"/>
              <a:t>Turma: Sistemas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34992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9. Converta o número 4,8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75298"/>
              </p:ext>
            </p:extLst>
          </p:nvPr>
        </p:nvGraphicFramePr>
        <p:xfrm>
          <a:off x="557783" y="2682941"/>
          <a:ext cx="3091168" cy="189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8165839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47502" y="3454454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100,11001....</a:t>
            </a:r>
            <a:r>
              <a:rPr lang="pt-BR" sz="2400" baseline="-25000" dirty="0"/>
              <a:t>2</a:t>
            </a:r>
            <a:endParaRPr lang="pt-BR" sz="2400" dirty="0"/>
          </a:p>
        </p:txBody>
      </p:sp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11289"/>
              </p:ext>
            </p:extLst>
          </p:nvPr>
        </p:nvGraphicFramePr>
        <p:xfrm>
          <a:off x="4745115" y="2677546"/>
          <a:ext cx="3091168" cy="332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3767575" y="3508598"/>
            <a:ext cx="858915" cy="85891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2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10. Converta o número 3,125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96630"/>
              </p:ext>
            </p:extLst>
          </p:nvPr>
        </p:nvGraphicFramePr>
        <p:xfrm>
          <a:off x="557783" y="2682941"/>
          <a:ext cx="3091168" cy="142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8165839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747502" y="3454454"/>
            <a:ext cx="2075689" cy="958680"/>
          </a:xfrm>
          <a:prstGeom prst="roundRect">
            <a:avLst/>
          </a:prstGeom>
          <a:ln>
            <a:solidFill>
              <a:srgbClr val="AAAAA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11,001</a:t>
            </a:r>
            <a:r>
              <a:rPr lang="pt-BR" sz="2400" baseline="-25000" dirty="0"/>
              <a:t>2</a:t>
            </a:r>
            <a:endParaRPr lang="pt-BR" sz="2400" dirty="0"/>
          </a:p>
        </p:txBody>
      </p:sp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620078"/>
              </p:ext>
            </p:extLst>
          </p:nvPr>
        </p:nvGraphicFramePr>
        <p:xfrm>
          <a:off x="4745113" y="2677546"/>
          <a:ext cx="3301606" cy="332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4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r>
                        <a:rPr lang="pt-BR" dirty="0"/>
                        <a:t>0,125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0,250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r>
                        <a:rPr lang="pt-BR" dirty="0"/>
                        <a:t>0,250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r>
                        <a:rPr lang="pt-BR" dirty="0"/>
                        <a:t>0,5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3767575" y="3508598"/>
            <a:ext cx="858915" cy="85891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88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11. Converta o número 27</a:t>
            </a:r>
            <a:r>
              <a:rPr lang="pt-BR" baseline="-25000" dirty="0">
                <a:effectLst/>
              </a:rPr>
              <a:t>8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91454"/>
              </p:ext>
            </p:extLst>
          </p:nvPr>
        </p:nvGraphicFramePr>
        <p:xfrm>
          <a:off x="461025" y="1078596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8022321" y="2852928"/>
            <a:ext cx="543626" cy="73152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191868" y="2739348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10111</a:t>
            </a:r>
            <a:r>
              <a:rPr lang="pt-BR" sz="2400" baseline="-25000" dirty="0"/>
              <a:t>2</a:t>
            </a:r>
            <a:endParaRPr lang="pt-BR" sz="2400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450592" y="3218688"/>
            <a:ext cx="13167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932775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010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74049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111</a:t>
            </a:r>
          </a:p>
        </p:txBody>
      </p:sp>
      <p:sp>
        <p:nvSpPr>
          <p:cNvPr id="13" name="Mais 12"/>
          <p:cNvSpPr/>
          <p:nvPr/>
        </p:nvSpPr>
        <p:spPr>
          <a:xfrm>
            <a:off x="5592908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450592" y="3698028"/>
            <a:ext cx="3895344" cy="1916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12. Converta o número 536</a:t>
            </a:r>
            <a:r>
              <a:rPr lang="pt-BR" baseline="-25000" dirty="0">
                <a:effectLst/>
              </a:rPr>
              <a:t>8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50321"/>
              </p:ext>
            </p:extLst>
          </p:nvPr>
        </p:nvGraphicFramePr>
        <p:xfrm>
          <a:off x="461025" y="1078596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9228075" y="2843784"/>
            <a:ext cx="543626" cy="73152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923198" y="271384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101011110</a:t>
            </a:r>
            <a:r>
              <a:rPr lang="pt-BR" sz="2400" baseline="-25000" dirty="0"/>
              <a:t>2</a:t>
            </a:r>
            <a:endParaRPr lang="pt-BR" sz="2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005638" y="2827422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03810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110</a:t>
            </a:r>
          </a:p>
        </p:txBody>
      </p:sp>
      <p:sp>
        <p:nvSpPr>
          <p:cNvPr id="13" name="Mais 12"/>
          <p:cNvSpPr/>
          <p:nvPr/>
        </p:nvSpPr>
        <p:spPr>
          <a:xfrm>
            <a:off x="6932753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254724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011</a:t>
            </a:r>
          </a:p>
        </p:txBody>
      </p:sp>
      <p:sp>
        <p:nvSpPr>
          <p:cNvPr id="15" name="Mais 14"/>
          <p:cNvSpPr/>
          <p:nvPr/>
        </p:nvSpPr>
        <p:spPr>
          <a:xfrm>
            <a:off x="4655687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532329" y="3419856"/>
            <a:ext cx="5367449" cy="168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2475286" y="3419856"/>
            <a:ext cx="1090874" cy="1236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375651" y="3414443"/>
            <a:ext cx="3272125" cy="447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4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12. Converta o número 1010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em octal.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7444"/>
              </p:ext>
            </p:extLst>
          </p:nvPr>
        </p:nvGraphicFramePr>
        <p:xfrm>
          <a:off x="461025" y="1078596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6996939" y="2843784"/>
            <a:ext cx="543626" cy="73152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692062" y="271384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12</a:t>
            </a:r>
            <a:r>
              <a:rPr lang="pt-BR" sz="2400" baseline="-25000" dirty="0"/>
              <a:t>8</a:t>
            </a:r>
            <a:endParaRPr lang="pt-BR" sz="2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005638" y="2827422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001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254724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010</a:t>
            </a:r>
          </a:p>
        </p:txBody>
      </p:sp>
      <p:sp>
        <p:nvSpPr>
          <p:cNvPr id="15" name="Mais 14"/>
          <p:cNvSpPr/>
          <p:nvPr/>
        </p:nvSpPr>
        <p:spPr>
          <a:xfrm>
            <a:off x="4655687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2479" y="2802245"/>
            <a:ext cx="1745353" cy="215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1482479" y="3371880"/>
            <a:ext cx="4391145" cy="2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8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13. Converta o número 11010101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em octal.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06375"/>
              </p:ext>
            </p:extLst>
          </p:nvPr>
        </p:nvGraphicFramePr>
        <p:xfrm>
          <a:off x="461025" y="1078596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9228075" y="2843784"/>
            <a:ext cx="543626" cy="731520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923198" y="271384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325</a:t>
            </a:r>
            <a:r>
              <a:rPr lang="pt-BR" sz="2400" baseline="-25000" dirty="0"/>
              <a:t>8</a:t>
            </a:r>
            <a:endParaRPr lang="pt-BR" sz="2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005638" y="2827422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011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503810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101</a:t>
            </a:r>
          </a:p>
        </p:txBody>
      </p:sp>
      <p:sp>
        <p:nvSpPr>
          <p:cNvPr id="13" name="Mais 12"/>
          <p:cNvSpPr/>
          <p:nvPr/>
        </p:nvSpPr>
        <p:spPr>
          <a:xfrm>
            <a:off x="6932753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254724" y="285292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010</a:t>
            </a:r>
          </a:p>
        </p:txBody>
      </p:sp>
      <p:sp>
        <p:nvSpPr>
          <p:cNvPr id="15" name="Mais 14"/>
          <p:cNvSpPr/>
          <p:nvPr/>
        </p:nvSpPr>
        <p:spPr>
          <a:xfrm>
            <a:off x="4655687" y="3017520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1499616" y="3419856"/>
            <a:ext cx="6400162" cy="1216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344168" y="3419856"/>
            <a:ext cx="2221992" cy="252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499616" y="3273552"/>
            <a:ext cx="4148160" cy="140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5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14. Converta o número 3F</a:t>
            </a:r>
            <a:r>
              <a:rPr lang="pt-BR" baseline="-25000" dirty="0">
                <a:effectLst/>
              </a:rPr>
              <a:t>16</a:t>
            </a:r>
            <a:r>
              <a:rPr lang="pt-BR" dirty="0">
                <a:effectLst/>
              </a:rPr>
              <a:t> em decimal.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09550"/>
              </p:ext>
            </p:extLst>
          </p:nvPr>
        </p:nvGraphicFramePr>
        <p:xfrm>
          <a:off x="78437" y="120030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Dec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tângulo de cantos arredondados 9"/>
          <p:cNvSpPr/>
          <p:nvPr/>
        </p:nvSpPr>
        <p:spPr>
          <a:xfrm>
            <a:off x="6816851" y="402721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48 + 15 = 63</a:t>
            </a:r>
            <a:r>
              <a:rPr lang="pt-BR" sz="2000" baseline="-25000" dirty="0"/>
              <a:t>10</a:t>
            </a:r>
            <a:r>
              <a:rPr lang="pt-BR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978989" y="1572048"/>
                <a:ext cx="1572768" cy="7315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pt-BR" b="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89" y="1572048"/>
                <a:ext cx="1572768" cy="73152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de cantos arredondados 13"/>
              <p:cNvSpPr/>
              <p:nvPr/>
            </p:nvSpPr>
            <p:spPr>
              <a:xfrm>
                <a:off x="6978989" y="2478024"/>
                <a:ext cx="1572768" cy="7315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de cantos arredondado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89" y="2478024"/>
                <a:ext cx="1572768" cy="73152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ais 14"/>
          <p:cNvSpPr/>
          <p:nvPr/>
        </p:nvSpPr>
        <p:spPr>
          <a:xfrm>
            <a:off x="6228665" y="2647908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11317"/>
              </p:ext>
            </p:extLst>
          </p:nvPr>
        </p:nvGraphicFramePr>
        <p:xfrm>
          <a:off x="2532329" y="43553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Mais 17"/>
          <p:cNvSpPr/>
          <p:nvPr/>
        </p:nvSpPr>
        <p:spPr>
          <a:xfrm>
            <a:off x="6228665" y="1740006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5596128" y="3867912"/>
            <a:ext cx="4517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4477708" y="2984172"/>
            <a:ext cx="2718620" cy="355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080505" y="2142342"/>
            <a:ext cx="5115823" cy="1120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5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15. Converta o número 1C3</a:t>
            </a:r>
            <a:r>
              <a:rPr lang="pt-BR" baseline="-25000" dirty="0">
                <a:effectLst/>
              </a:rPr>
              <a:t>16</a:t>
            </a:r>
            <a:r>
              <a:rPr lang="pt-BR" dirty="0">
                <a:effectLst/>
              </a:rPr>
              <a:t> em decimal.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280047"/>
              </p:ext>
            </p:extLst>
          </p:nvPr>
        </p:nvGraphicFramePr>
        <p:xfrm>
          <a:off x="78437" y="120030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Dec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tângulo de cantos arredondados 9"/>
          <p:cNvSpPr/>
          <p:nvPr/>
        </p:nvSpPr>
        <p:spPr>
          <a:xfrm>
            <a:off x="6419888" y="5100084"/>
            <a:ext cx="268079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256 + 192 + 3 = 451</a:t>
            </a:r>
            <a:r>
              <a:rPr lang="pt-BR" sz="2000" baseline="-25000" dirty="0"/>
              <a:t>10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de cantos arredondados 10"/>
              <p:cNvSpPr/>
              <p:nvPr/>
            </p:nvSpPr>
            <p:spPr>
              <a:xfrm>
                <a:off x="6978989" y="1572048"/>
                <a:ext cx="1572768" cy="7315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de cantos arredondado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89" y="1572048"/>
                <a:ext cx="1572768" cy="73152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de cantos arredondados 13"/>
              <p:cNvSpPr/>
              <p:nvPr/>
            </p:nvSpPr>
            <p:spPr>
              <a:xfrm>
                <a:off x="6978989" y="2478024"/>
                <a:ext cx="1572768" cy="7315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de cantos arredondados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989" y="2478024"/>
                <a:ext cx="1572768" cy="73152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ais 14"/>
          <p:cNvSpPr/>
          <p:nvPr/>
        </p:nvSpPr>
        <p:spPr>
          <a:xfrm>
            <a:off x="6228665" y="2647908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5982"/>
              </p:ext>
            </p:extLst>
          </p:nvPr>
        </p:nvGraphicFramePr>
        <p:xfrm>
          <a:off x="2532329" y="43553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Mais 17"/>
          <p:cNvSpPr/>
          <p:nvPr/>
        </p:nvSpPr>
        <p:spPr>
          <a:xfrm>
            <a:off x="6228665" y="1740006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5574869" y="4790784"/>
            <a:ext cx="4517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4716093" y="2984172"/>
            <a:ext cx="2480235" cy="2527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084832" y="2142342"/>
            <a:ext cx="5111496" cy="5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de cantos arredondados 15"/>
              <p:cNvSpPr/>
              <p:nvPr/>
            </p:nvSpPr>
            <p:spPr>
              <a:xfrm>
                <a:off x="6973901" y="3491712"/>
                <a:ext cx="1572768" cy="731520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de cantos arredondado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01" y="3491712"/>
                <a:ext cx="1572768" cy="73152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Mais 16"/>
          <p:cNvSpPr/>
          <p:nvPr/>
        </p:nvSpPr>
        <p:spPr>
          <a:xfrm>
            <a:off x="6228665" y="3617796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084832" y="3294393"/>
            <a:ext cx="5111496" cy="495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51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16. Converta o número 423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hexadecimal.</a:t>
            </a:r>
            <a:endParaRPr lang="pt-BR" dirty="0"/>
          </a:p>
        </p:txBody>
      </p:sp>
      <p:graphicFrame>
        <p:nvGraphicFramePr>
          <p:cNvPr id="18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990698"/>
              </p:ext>
            </p:extLst>
          </p:nvPr>
        </p:nvGraphicFramePr>
        <p:xfrm>
          <a:off x="325414" y="1872153"/>
          <a:ext cx="3158945" cy="426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Calculo</a:t>
                      </a:r>
                    </a:p>
                  </a:txBody>
                  <a:tcPr marL="105067" marR="105067" marT="52533" marB="52533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423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211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211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105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105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52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52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27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26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13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13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6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6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Igual 18"/>
          <p:cNvSpPr/>
          <p:nvPr/>
        </p:nvSpPr>
        <p:spPr>
          <a:xfrm>
            <a:off x="3648703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700015" y="345445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1,1010,0111</a:t>
            </a:r>
            <a:r>
              <a:rPr lang="pt-BR" baseline="-25000" dirty="0"/>
              <a:t>2</a:t>
            </a:r>
            <a:endParaRPr lang="pt-BR" dirty="0"/>
          </a:p>
        </p:txBody>
      </p:sp>
      <p:graphicFrame>
        <p:nvGraphicFramePr>
          <p:cNvPr id="25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716073"/>
              </p:ext>
            </p:extLst>
          </p:nvPr>
        </p:nvGraphicFramePr>
        <p:xfrm>
          <a:off x="6674871" y="114300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576"/>
              </p:ext>
            </p:extLst>
          </p:nvPr>
        </p:nvGraphicFramePr>
        <p:xfrm>
          <a:off x="9067987" y="2079718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tângulo de cantos arredondados 26"/>
          <p:cNvSpPr/>
          <p:nvPr/>
        </p:nvSpPr>
        <p:spPr>
          <a:xfrm>
            <a:off x="3777244" y="5493566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1</a:t>
            </a:r>
            <a:r>
              <a:rPr lang="pt-BR" baseline="-25000" dirty="0"/>
              <a:t>16</a:t>
            </a:r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705855" y="5493566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A</a:t>
            </a:r>
            <a:r>
              <a:rPr lang="pt-BR" sz="2400" baseline="-25000" dirty="0"/>
              <a:t>16</a:t>
            </a:r>
            <a:endParaRPr lang="pt-BR" sz="24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634466" y="5493566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6</a:t>
            </a:r>
            <a:r>
              <a:rPr lang="pt-BR" sz="2000" baseline="-25000" dirty="0"/>
              <a:t>16</a:t>
            </a:r>
            <a:endParaRPr lang="pt-BR" sz="2000" dirty="0"/>
          </a:p>
        </p:txBody>
      </p:sp>
      <p:sp>
        <p:nvSpPr>
          <p:cNvPr id="6" name="Quadro 5"/>
          <p:cNvSpPr/>
          <p:nvPr/>
        </p:nvSpPr>
        <p:spPr>
          <a:xfrm>
            <a:off x="6995160" y="4114800"/>
            <a:ext cx="1700784" cy="2780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Quadro 31"/>
          <p:cNvSpPr/>
          <p:nvPr/>
        </p:nvSpPr>
        <p:spPr>
          <a:xfrm>
            <a:off x="8851392" y="2443218"/>
            <a:ext cx="1700784" cy="2780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ruz 6"/>
          <p:cNvSpPr/>
          <p:nvPr/>
        </p:nvSpPr>
        <p:spPr>
          <a:xfrm>
            <a:off x="5458968" y="5780357"/>
            <a:ext cx="385097" cy="38509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ruz 32"/>
          <p:cNvSpPr/>
          <p:nvPr/>
        </p:nvSpPr>
        <p:spPr>
          <a:xfrm>
            <a:off x="7364580" y="5780357"/>
            <a:ext cx="385097" cy="38509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Igual 33"/>
          <p:cNvSpPr/>
          <p:nvPr/>
        </p:nvSpPr>
        <p:spPr>
          <a:xfrm>
            <a:off x="9067987" y="5563792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9954955" y="545550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1A6</a:t>
            </a:r>
            <a:r>
              <a:rPr lang="pt-BR" baseline="-25000" dirty="0"/>
              <a:t>16</a:t>
            </a:r>
            <a:endParaRPr lang="pt-BR" dirty="0"/>
          </a:p>
        </p:txBody>
      </p:sp>
      <p:sp>
        <p:nvSpPr>
          <p:cNvPr id="36" name="Quadro 35"/>
          <p:cNvSpPr/>
          <p:nvPr/>
        </p:nvSpPr>
        <p:spPr>
          <a:xfrm>
            <a:off x="6986016" y="2443218"/>
            <a:ext cx="1700784" cy="2780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6" grpId="0" animBg="1"/>
      <p:bldP spid="32" grpId="0" animBg="1"/>
      <p:bldP spid="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17. Converta o número 1101010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em hexa.</a:t>
            </a:r>
            <a:endParaRPr lang="pt-BR" dirty="0"/>
          </a:p>
        </p:txBody>
      </p:sp>
      <p:graphicFrame>
        <p:nvGraphicFramePr>
          <p:cNvPr id="12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78437" y="120030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Retângulo de cantos arredondados 12"/>
          <p:cNvSpPr/>
          <p:nvPr/>
        </p:nvSpPr>
        <p:spPr>
          <a:xfrm>
            <a:off x="6816851" y="402721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6A</a:t>
            </a:r>
            <a:r>
              <a:rPr lang="pt-BR" sz="2000" baseline="-25000" dirty="0"/>
              <a:t>16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978989" y="157204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978989" y="2478024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9" name="Mais 18"/>
          <p:cNvSpPr/>
          <p:nvPr/>
        </p:nvSpPr>
        <p:spPr>
          <a:xfrm>
            <a:off x="6228665" y="2647908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27416"/>
              </p:ext>
            </p:extLst>
          </p:nvPr>
        </p:nvGraphicFramePr>
        <p:xfrm>
          <a:off x="2532329" y="43553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Mais 20"/>
          <p:cNvSpPr/>
          <p:nvPr/>
        </p:nvSpPr>
        <p:spPr>
          <a:xfrm>
            <a:off x="6228665" y="1740006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5596128" y="3867912"/>
            <a:ext cx="4517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482109" y="2984172"/>
            <a:ext cx="3714219" cy="1911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071418" y="2142343"/>
            <a:ext cx="6124910" cy="210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effectLst/>
              </a:rPr>
              <a:t>1. Identifique o bit menos significativo e o bit mais significativo do número binário 01110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. Em seguida, converta-o em decimal.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366051"/>
                  </p:ext>
                </p:extLst>
              </p:nvPr>
            </p:nvGraphicFramePr>
            <p:xfrm>
              <a:off x="913795" y="2697226"/>
              <a:ext cx="10353675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7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366051"/>
                  </p:ext>
                </p:extLst>
              </p:nvPr>
            </p:nvGraphicFramePr>
            <p:xfrm>
              <a:off x="913795" y="2697226"/>
              <a:ext cx="10353675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735"/>
                    <a:gridCol w="2070735"/>
                    <a:gridCol w="2070735"/>
                    <a:gridCol w="2070735"/>
                    <a:gridCol w="2070735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4" t="-1613" r="-4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4" t="-1613" r="-3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94" t="-1613" r="-2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94" t="-1613" r="-1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294" t="-1613" r="-1176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Quadro 4"/>
          <p:cNvSpPr/>
          <p:nvPr/>
        </p:nvSpPr>
        <p:spPr>
          <a:xfrm>
            <a:off x="10040112" y="3078249"/>
            <a:ext cx="393192" cy="36173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/>
          <p:cNvSpPr/>
          <p:nvPr/>
        </p:nvSpPr>
        <p:spPr>
          <a:xfrm>
            <a:off x="3822192" y="3078249"/>
            <a:ext cx="393192" cy="36173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127708" y="4233672"/>
                <a:ext cx="1476028" cy="20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8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4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2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1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15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708" y="4233672"/>
                <a:ext cx="1476028" cy="2056204"/>
              </a:xfrm>
              <a:prstGeom prst="rect">
                <a:avLst/>
              </a:prstGeom>
              <a:blipFill rotWithShape="0">
                <a:blip r:embed="rId3"/>
                <a:stretch>
                  <a:fillRect l="-2881" t="-1484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angulado 15"/>
          <p:cNvCxnSpPr/>
          <p:nvPr/>
        </p:nvCxnSpPr>
        <p:spPr>
          <a:xfrm>
            <a:off x="4031496" y="3431345"/>
            <a:ext cx="6205212" cy="1012639"/>
          </a:xfrm>
          <a:prstGeom prst="bentConnector3">
            <a:avLst>
              <a:gd name="adj1" fmla="val 7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/>
          <p:nvPr/>
        </p:nvCxnSpPr>
        <p:spPr>
          <a:xfrm>
            <a:off x="6090632" y="3354124"/>
            <a:ext cx="4146076" cy="1336748"/>
          </a:xfrm>
          <a:prstGeom prst="bentConnector3">
            <a:avLst>
              <a:gd name="adj1" fmla="val -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>
            <a:off x="8163670" y="3354124"/>
            <a:ext cx="2067281" cy="1629930"/>
          </a:xfrm>
          <a:prstGeom prst="bentConnector3">
            <a:avLst>
              <a:gd name="adj1" fmla="val -4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em curva 37"/>
          <p:cNvCxnSpPr>
            <a:endCxn id="7" idx="3"/>
          </p:cNvCxnSpPr>
          <p:nvPr/>
        </p:nvCxnSpPr>
        <p:spPr>
          <a:xfrm rot="16200000" flipH="1">
            <a:off x="9959496" y="3617533"/>
            <a:ext cx="1907649" cy="1380832"/>
          </a:xfrm>
          <a:prstGeom prst="curvedConnector4">
            <a:avLst>
              <a:gd name="adj1" fmla="val 23053"/>
              <a:gd name="adj2" fmla="val 13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6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18. Converta o número 11110101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em hexa.</a:t>
            </a:r>
            <a:endParaRPr lang="pt-BR" dirty="0"/>
          </a:p>
        </p:txBody>
      </p:sp>
      <p:graphicFrame>
        <p:nvGraphicFramePr>
          <p:cNvPr id="12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156048"/>
              </p:ext>
            </p:extLst>
          </p:nvPr>
        </p:nvGraphicFramePr>
        <p:xfrm>
          <a:off x="78437" y="120030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Retângulo de cantos arredondados 12"/>
          <p:cNvSpPr/>
          <p:nvPr/>
        </p:nvSpPr>
        <p:spPr>
          <a:xfrm>
            <a:off x="6816851" y="4027212"/>
            <a:ext cx="207568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F5</a:t>
            </a:r>
            <a:r>
              <a:rPr lang="pt-BR" sz="2000" baseline="-25000" dirty="0"/>
              <a:t>16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978989" y="1572048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978989" y="2478024"/>
            <a:ext cx="1572768" cy="7315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Mais 18"/>
          <p:cNvSpPr/>
          <p:nvPr/>
        </p:nvSpPr>
        <p:spPr>
          <a:xfrm>
            <a:off x="6228665" y="2647908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66653"/>
              </p:ext>
            </p:extLst>
          </p:nvPr>
        </p:nvGraphicFramePr>
        <p:xfrm>
          <a:off x="2532329" y="43553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Mais 20"/>
          <p:cNvSpPr/>
          <p:nvPr/>
        </p:nvSpPr>
        <p:spPr>
          <a:xfrm>
            <a:off x="6228665" y="1740006"/>
            <a:ext cx="493776" cy="40233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5596128" y="3867912"/>
            <a:ext cx="45171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1099127" y="2984173"/>
            <a:ext cx="6097201" cy="1043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3556000" y="2142343"/>
            <a:ext cx="3640328" cy="4339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7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18. Converta o número 3A7</a:t>
            </a:r>
            <a:r>
              <a:rPr lang="pt-BR" baseline="-25000" dirty="0">
                <a:effectLst/>
              </a:rPr>
              <a:t>16</a:t>
            </a:r>
            <a:r>
              <a:rPr lang="pt-BR" dirty="0">
                <a:effectLst/>
              </a:rPr>
              <a:t> em octal.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64" y="2238518"/>
            <a:ext cx="8076582" cy="2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19. Converta para o sistema hexadecimal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51329" y="1617056"/>
            <a:ext cx="249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a) 1100011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1329" y="3682612"/>
            <a:ext cx="380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b) 001011000000</a:t>
            </a:r>
            <a:r>
              <a:rPr lang="pt-BR" baseline="-25000" dirty="0"/>
              <a:t>2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449005"/>
            <a:ext cx="3639971" cy="10942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4328943"/>
            <a:ext cx="3674904" cy="10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20. Fazer passo a passo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3795" y="1243676"/>
            <a:ext cx="413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 11010</a:t>
            </a:r>
            <a:r>
              <a:rPr lang="pt-BR" sz="2400" baseline="-25000" dirty="0"/>
              <a:t>2 </a:t>
            </a:r>
            <a:r>
              <a:rPr lang="pt-BR" sz="2400" dirty="0"/>
              <a:t> x 101</a:t>
            </a:r>
            <a:r>
              <a:rPr lang="pt-BR" sz="2400" baseline="-25000" dirty="0"/>
              <a:t>2 </a:t>
            </a:r>
            <a:r>
              <a:rPr lang="pt-BR" sz="2400" dirty="0"/>
              <a:t> = 10000010</a:t>
            </a:r>
            <a:r>
              <a:rPr lang="pt-BR" sz="1200" baseline="-25000" dirty="0"/>
              <a:t>2</a:t>
            </a:r>
            <a:endParaRPr lang="pt-BR" sz="12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6098296" y="1418936"/>
            <a:ext cx="2722245" cy="3677136"/>
            <a:chOff x="7591425" y="1243676"/>
            <a:chExt cx="2722245" cy="3677136"/>
          </a:xfrm>
        </p:grpSpPr>
        <p:grpSp>
          <p:nvGrpSpPr>
            <p:cNvPr id="15" name="Grupo 14"/>
            <p:cNvGrpSpPr/>
            <p:nvPr/>
          </p:nvGrpSpPr>
          <p:grpSpPr>
            <a:xfrm>
              <a:off x="7591425" y="1243676"/>
              <a:ext cx="2722245" cy="3677136"/>
              <a:chOff x="7591425" y="1243676"/>
              <a:chExt cx="2722245" cy="3677136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8542020" y="1243676"/>
                <a:ext cx="112014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11010</a:t>
                </a:r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8542020" y="1822549"/>
                <a:ext cx="112014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101</a:t>
                </a:r>
              </a:p>
            </p:txBody>
          </p:sp>
          <p:sp>
            <p:nvSpPr>
              <p:cNvPr id="9" name="Multiplicar 8"/>
              <p:cNvSpPr/>
              <p:nvPr/>
            </p:nvSpPr>
            <p:spPr>
              <a:xfrm>
                <a:off x="8130540" y="1643726"/>
                <a:ext cx="312420" cy="2667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Menos 9"/>
              <p:cNvSpPr/>
              <p:nvPr/>
            </p:nvSpPr>
            <p:spPr>
              <a:xfrm>
                <a:off x="7890510" y="2302362"/>
                <a:ext cx="2423160" cy="40386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8542020" y="2614535"/>
                <a:ext cx="112014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11010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8412480" y="3163175"/>
                <a:ext cx="112014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00000</a:t>
                </a: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8286750" y="3695340"/>
                <a:ext cx="112014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11010</a:t>
                </a:r>
              </a:p>
            </p:txBody>
          </p:sp>
          <p:sp>
            <p:nvSpPr>
              <p:cNvPr id="14" name="Mais 13"/>
              <p:cNvSpPr/>
              <p:nvPr/>
            </p:nvSpPr>
            <p:spPr>
              <a:xfrm>
                <a:off x="7591425" y="2919088"/>
                <a:ext cx="624840" cy="62484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Menos 15"/>
              <p:cNvSpPr/>
              <p:nvPr/>
            </p:nvSpPr>
            <p:spPr>
              <a:xfrm>
                <a:off x="7715250" y="4122060"/>
                <a:ext cx="2423160" cy="40386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286750" y="4387412"/>
                <a:ext cx="132207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10000010</a:t>
                </a:r>
              </a:p>
            </p:txBody>
          </p:sp>
        </p:grpSp>
        <p:cxnSp>
          <p:nvCxnSpPr>
            <p:cNvPr id="19" name="Conector reto 18"/>
            <p:cNvCxnSpPr/>
            <p:nvPr/>
          </p:nvCxnSpPr>
          <p:spPr>
            <a:xfrm flipH="1">
              <a:off x="9288780" y="2964808"/>
              <a:ext cx="30480" cy="1698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9195435" y="2964808"/>
              <a:ext cx="0" cy="1630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9075420" y="2919088"/>
              <a:ext cx="30480" cy="1202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endCxn id="16" idx="3"/>
            </p:cNvCxnSpPr>
            <p:nvPr/>
          </p:nvCxnSpPr>
          <p:spPr>
            <a:xfrm flipH="1">
              <a:off x="8926830" y="2964808"/>
              <a:ext cx="55245" cy="1311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8785860" y="2919088"/>
              <a:ext cx="76200" cy="146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8713470" y="2919088"/>
              <a:ext cx="30480" cy="1546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8583930" y="3543928"/>
              <a:ext cx="19050" cy="981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23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1008888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21. Fazer passo a passo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3795" y="1243676"/>
            <a:ext cx="340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 10101011</a:t>
            </a:r>
            <a:r>
              <a:rPr lang="pt-BR" sz="2400" baseline="-25000" dirty="0"/>
              <a:t>2 </a:t>
            </a:r>
            <a:r>
              <a:rPr lang="pt-BR" sz="2400" dirty="0"/>
              <a:t> - 1000100</a:t>
            </a:r>
            <a:endParaRPr lang="pt-BR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46810" y="1703147"/>
            <a:ext cx="2701290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10101011 + C(01000100)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772416" y="1703147"/>
            <a:ext cx="119404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10101011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4772416" y="2352216"/>
            <a:ext cx="119404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10111100</a:t>
            </a:r>
          </a:p>
        </p:txBody>
      </p:sp>
      <p:sp>
        <p:nvSpPr>
          <p:cNvPr id="6" name="Mais 5"/>
          <p:cNvSpPr/>
          <p:nvPr/>
        </p:nvSpPr>
        <p:spPr>
          <a:xfrm>
            <a:off x="4320540" y="2590799"/>
            <a:ext cx="297180" cy="2971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enos 6"/>
          <p:cNvSpPr/>
          <p:nvPr/>
        </p:nvSpPr>
        <p:spPr>
          <a:xfrm>
            <a:off x="4512188" y="2971352"/>
            <a:ext cx="1714500" cy="310423"/>
          </a:xfrm>
          <a:prstGeom prst="mathMinus">
            <a:avLst/>
          </a:prstGeom>
          <a:solidFill>
            <a:srgbClr val="F4E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4726696" y="3251842"/>
            <a:ext cx="132358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101100111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146810" y="2414855"/>
            <a:ext cx="2701290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C(10111011)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127577" y="3126563"/>
            <a:ext cx="2701290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C(10111011) +1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146810" y="3836077"/>
            <a:ext cx="2701290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C(10111100)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1146810" y="4568542"/>
            <a:ext cx="2701290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10101011 + 10111100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767076" y="1819282"/>
            <a:ext cx="132358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101100111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7879080" y="2027681"/>
            <a:ext cx="213360" cy="324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7767076" y="2632706"/>
            <a:ext cx="132358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01100111</a:t>
            </a:r>
          </a:p>
        </p:txBody>
      </p:sp>
    </p:spTree>
    <p:extLst>
      <p:ext uri="{BB962C8B-B14F-4D97-AF65-F5344CB8AC3E}">
        <p14:creationId xmlns:p14="http://schemas.microsoft.com/office/powerpoint/2010/main" val="223575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997137"/>
              </p:ext>
            </p:extLst>
          </p:nvPr>
        </p:nvGraphicFramePr>
        <p:xfrm>
          <a:off x="758951" y="2801813"/>
          <a:ext cx="3091168" cy="284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23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4087615" y="3562742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449823" y="345445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10111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76694" y="1015685"/>
            <a:ext cx="10353762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a)23</a:t>
            </a:r>
            <a:r>
              <a:rPr lang="pt-BR" baseline="-25000" dirty="0"/>
              <a:t>10 p/</a:t>
            </a:r>
            <a:r>
              <a:rPr lang="pt-BR" dirty="0"/>
              <a:t> </a:t>
            </a:r>
            <a:r>
              <a:rPr lang="pt-BR" dirty="0" err="1"/>
              <a:t>binario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04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125946"/>
              </p:ext>
            </p:extLst>
          </p:nvPr>
        </p:nvGraphicFramePr>
        <p:xfrm>
          <a:off x="566927" y="2783525"/>
          <a:ext cx="3091168" cy="284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8165839" y="3590174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016231" y="3536030"/>
            <a:ext cx="317576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10101,0111100001......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76694" y="1015685"/>
            <a:ext cx="10353762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b)21,47</a:t>
            </a:r>
            <a:r>
              <a:rPr lang="pt-BR" baseline="-25000" dirty="0"/>
              <a:t>10 p/ </a:t>
            </a:r>
            <a:r>
              <a:rPr lang="pt-BR" baseline="-25000" dirty="0" err="1"/>
              <a:t>binario</a:t>
            </a:r>
            <a:endParaRPr lang="pt-BR" dirty="0"/>
          </a:p>
        </p:txBody>
      </p:sp>
      <p:graphicFrame>
        <p:nvGraphicFramePr>
          <p:cNvPr id="8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065619"/>
              </p:ext>
            </p:extLst>
          </p:nvPr>
        </p:nvGraphicFramePr>
        <p:xfrm>
          <a:off x="4508487" y="474589"/>
          <a:ext cx="3310748" cy="617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0,47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0,94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0,94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0,88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0,76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0,76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0,52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0,52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0,04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0,04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0,08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0,08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0,16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0,16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0,32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0,32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0,64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0,64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0,28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0,56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0,12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0,12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*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0,24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Mais 8"/>
          <p:cNvSpPr/>
          <p:nvPr/>
        </p:nvSpPr>
        <p:spPr>
          <a:xfrm>
            <a:off x="3766459" y="3702950"/>
            <a:ext cx="624840" cy="6248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3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1714574"/>
                  </p:ext>
                </p:extLst>
              </p:nvPr>
            </p:nvGraphicFramePr>
            <p:xfrm>
              <a:off x="566927" y="2783525"/>
              <a:ext cx="2852927" cy="237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8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04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07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00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7486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dirty="0"/>
                            <a:t>Calculo</a:t>
                          </a:r>
                        </a:p>
                      </a:txBody>
                      <a:tcPr marL="117090" marR="117090" marT="58545" marB="58545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7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*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000" b="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=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1792</a:t>
                          </a:r>
                        </a:p>
                      </a:txBody>
                      <a:tcPr marL="117090" marR="117090" marT="58545" marB="5854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2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*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000" b="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=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32</a:t>
                          </a:r>
                        </a:p>
                      </a:txBody>
                      <a:tcPr marL="117090" marR="117090" marT="58545" marB="5854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9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/>
                            <a:t>*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000" b="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=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9</a:t>
                          </a:r>
                        </a:p>
                      </a:txBody>
                      <a:tcPr marL="117090" marR="117090" marT="58545" marB="5854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-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-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dirty="0"/>
                            <a:t>-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-</a:t>
                          </a:r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/>
                            <a:t>1833</a:t>
                          </a:r>
                        </a:p>
                      </a:txBody>
                      <a:tcPr marL="117090" marR="117090" marT="58545" marB="5854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1714574"/>
                  </p:ext>
                </p:extLst>
              </p:nvPr>
            </p:nvGraphicFramePr>
            <p:xfrm>
              <a:off x="566927" y="2783525"/>
              <a:ext cx="2852927" cy="237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830"/>
                    <a:gridCol w="325894"/>
                    <a:gridCol w="610401"/>
                    <a:gridCol w="330788"/>
                    <a:gridCol w="890014"/>
                  </a:tblGrid>
                  <a:tr h="474863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dirty="0" smtClean="0"/>
                            <a:t>Calculo</a:t>
                          </a:r>
                          <a:endParaRPr lang="pt-BR" sz="2000" b="0" dirty="0"/>
                        </a:p>
                      </a:txBody>
                      <a:tcPr marL="117090" marR="117090" marT="58545" marB="58545">
                        <a:solidFill>
                          <a:srgbClr val="0070C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/>
                    </a:tc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7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*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17090" marR="117090" marT="58545" marB="58545">
                        <a:blipFill rotWithShape="0">
                          <a:blip r:embed="rId2"/>
                          <a:stretch>
                            <a:fillRect l="-169000" t="-103846" r="-206000" b="-3243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=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1792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2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*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17090" marR="117090" marT="58545" marB="58545">
                        <a:blipFill rotWithShape="0">
                          <a:blip r:embed="rId2"/>
                          <a:stretch>
                            <a:fillRect l="-169000" t="-201266" r="-206000" b="-220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=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32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9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smtClean="0"/>
                            <a:t>*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17090" marR="117090" marT="58545" marB="58545">
                        <a:blipFill rotWithShape="0">
                          <a:blip r:embed="rId2"/>
                          <a:stretch>
                            <a:fillRect l="-169000" t="-305128" r="-206000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=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9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</a:tr>
                  <a:tr h="4748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-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-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0" dirty="0" smtClean="0"/>
                            <a:t>-</a:t>
                          </a:r>
                          <a:endParaRPr lang="pt-BR" sz="2000" b="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-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300" dirty="0" smtClean="0"/>
                            <a:t>1833</a:t>
                          </a:r>
                          <a:endParaRPr lang="pt-BR" sz="2300" dirty="0"/>
                        </a:p>
                      </a:txBody>
                      <a:tcPr marL="117090" marR="117090" marT="58545" marB="58545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Igual 5"/>
          <p:cNvSpPr/>
          <p:nvPr/>
        </p:nvSpPr>
        <p:spPr>
          <a:xfrm>
            <a:off x="8165839" y="3590174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016231" y="3536030"/>
            <a:ext cx="3175769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1011011001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76694" y="1015685"/>
            <a:ext cx="10353762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c)729</a:t>
            </a:r>
            <a:r>
              <a:rPr lang="pt-BR" baseline="-25000" dirty="0"/>
              <a:t>16</a:t>
            </a:r>
            <a:endParaRPr lang="pt-BR" dirty="0"/>
          </a:p>
        </p:txBody>
      </p:sp>
      <p:graphicFrame>
        <p:nvGraphicFramePr>
          <p:cNvPr id="8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34263"/>
              </p:ext>
            </p:extLst>
          </p:nvPr>
        </p:nvGraphicFramePr>
        <p:xfrm>
          <a:off x="4508487" y="474589"/>
          <a:ext cx="3310748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729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364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364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182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182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91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91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91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6" name="Igual 5"/>
          <p:cNvSpPr/>
          <p:nvPr/>
        </p:nvSpPr>
        <p:spPr>
          <a:xfrm>
            <a:off x="9730479" y="3644317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0708640" y="3536030"/>
            <a:ext cx="1483360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41</a:t>
            </a:r>
            <a:r>
              <a:rPr lang="pt-BR" baseline="-25000" dirty="0"/>
              <a:t>8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76694" y="1015685"/>
            <a:ext cx="10353762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d)33</a:t>
            </a:r>
            <a:r>
              <a:rPr lang="pt-BR" baseline="-25000" dirty="0"/>
              <a:t>10</a:t>
            </a:r>
            <a:r>
              <a:rPr lang="pt-BR" dirty="0"/>
              <a:t> para octal</a:t>
            </a:r>
          </a:p>
        </p:txBody>
      </p:sp>
      <p:graphicFrame>
        <p:nvGraphicFramePr>
          <p:cNvPr id="8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39287"/>
              </p:ext>
            </p:extLst>
          </p:nvPr>
        </p:nvGraphicFramePr>
        <p:xfrm>
          <a:off x="627367" y="2832689"/>
          <a:ext cx="3310748" cy="332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33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16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8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731851"/>
              </p:ext>
            </p:extLst>
          </p:nvPr>
        </p:nvGraphicFramePr>
        <p:xfrm>
          <a:off x="7209594" y="1222267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tângulo de cantos arredondados 11"/>
          <p:cNvSpPr/>
          <p:nvPr/>
        </p:nvSpPr>
        <p:spPr>
          <a:xfrm>
            <a:off x="4465511" y="3590173"/>
            <a:ext cx="223267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100001</a:t>
            </a:r>
            <a:r>
              <a:rPr lang="pt-BR" baseline="-25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95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312052" y="233365"/>
            <a:ext cx="4772266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e)614</a:t>
            </a:r>
            <a:r>
              <a:rPr lang="pt-BR" baseline="-25000" dirty="0"/>
              <a:t>8</a:t>
            </a:r>
            <a:r>
              <a:rPr lang="pt-BR" dirty="0"/>
              <a:t> para decimal</a:t>
            </a:r>
          </a:p>
        </p:txBody>
      </p:sp>
      <p:graphicFrame>
        <p:nvGraphicFramePr>
          <p:cNvPr id="11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40018"/>
              </p:ext>
            </p:extLst>
          </p:nvPr>
        </p:nvGraphicFramePr>
        <p:xfrm>
          <a:off x="402789" y="1403623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tângulo de cantos arredondados 11"/>
          <p:cNvSpPr/>
          <p:nvPr/>
        </p:nvSpPr>
        <p:spPr>
          <a:xfrm>
            <a:off x="2923674" y="3164122"/>
            <a:ext cx="223267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110001100</a:t>
            </a:r>
            <a:r>
              <a:rPr lang="pt-BR" baseline="-25000" dirty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Espaço Reservado para Conteú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2329221"/>
                  </p:ext>
                </p:extLst>
              </p:nvPr>
            </p:nvGraphicFramePr>
            <p:xfrm>
              <a:off x="2873688" y="1750344"/>
              <a:ext cx="9318312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Espaço Reservado para Conteú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2329221"/>
                  </p:ext>
                </p:extLst>
              </p:nvPr>
            </p:nvGraphicFramePr>
            <p:xfrm>
              <a:off x="2873688" y="1750344"/>
              <a:ext cx="9318312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</a:tblGrid>
                  <a:tr h="37598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8" t="-1613" r="-8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88" t="-1613" r="-7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88" t="-1613" r="-6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588" t="-1613" r="-5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959" t="-1613" r="-40532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1613" r="-3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1613" r="-2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0000" t="-1613" r="-1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000" t="-1613" r="-2941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Quadro 2"/>
          <p:cNvSpPr/>
          <p:nvPr/>
        </p:nvSpPr>
        <p:spPr>
          <a:xfrm>
            <a:off x="619760" y="5222240"/>
            <a:ext cx="1817882" cy="345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640080" y="2814320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/>
          <p:cNvSpPr/>
          <p:nvPr/>
        </p:nvSpPr>
        <p:spPr>
          <a:xfrm>
            <a:off x="619760" y="4257040"/>
            <a:ext cx="1910080" cy="447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620220" y="4038156"/>
                <a:ext cx="1476028" cy="233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8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4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12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220" y="4038156"/>
                <a:ext cx="1476028" cy="2338717"/>
              </a:xfrm>
              <a:prstGeom prst="rect">
                <a:avLst/>
              </a:prstGeom>
              <a:blipFill rotWithShape="0">
                <a:blip r:embed="rId3"/>
                <a:stretch>
                  <a:fillRect l="-2893" t="-1042" r="-28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535388" y="4038156"/>
                <a:ext cx="1476028" cy="232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/>
                  <a:t> = 256</a:t>
                </a:r>
              </a:p>
              <a:p>
                <a:pPr algn="ctr"/>
                <a:r>
                  <a:rPr lang="pt-BR" dirty="0"/>
                  <a:t>1*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pt-BR" dirty="0"/>
                  <a:t> = 128</a:t>
                </a:r>
              </a:p>
              <a:p>
                <a:pPr algn="ctr"/>
                <a:r>
                  <a:rPr lang="pt-BR" dirty="0"/>
                  <a:t>0*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384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88" y="4038156"/>
                <a:ext cx="1476028" cy="2329356"/>
              </a:xfrm>
              <a:prstGeom prst="rect">
                <a:avLst/>
              </a:prstGeom>
              <a:blipFill rotWithShape="0">
                <a:blip r:embed="rId4"/>
                <a:stretch>
                  <a:fillRect l="-2893" t="-1044" r="-33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gual 14"/>
          <p:cNvSpPr/>
          <p:nvPr/>
        </p:nvSpPr>
        <p:spPr>
          <a:xfrm>
            <a:off x="9203326" y="5833872"/>
            <a:ext cx="374904" cy="3996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Mais 15"/>
          <p:cNvSpPr/>
          <p:nvPr/>
        </p:nvSpPr>
        <p:spPr>
          <a:xfrm>
            <a:off x="7113456" y="5833872"/>
            <a:ext cx="399686" cy="399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685308" y="58642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396 decimais</a:t>
            </a:r>
          </a:p>
        </p:txBody>
      </p:sp>
    </p:spTree>
    <p:extLst>
      <p:ext uri="{BB962C8B-B14F-4D97-AF65-F5344CB8AC3E}">
        <p14:creationId xmlns:p14="http://schemas.microsoft.com/office/powerpoint/2010/main" val="5379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2. Converta o número 1010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para o sistema decimal.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7929941"/>
                  </p:ext>
                </p:extLst>
              </p:nvPr>
            </p:nvGraphicFramePr>
            <p:xfrm>
              <a:off x="913795" y="2697226"/>
              <a:ext cx="10353675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7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07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7929941"/>
                  </p:ext>
                </p:extLst>
              </p:nvPr>
            </p:nvGraphicFramePr>
            <p:xfrm>
              <a:off x="913795" y="2697226"/>
              <a:ext cx="10353675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735"/>
                    <a:gridCol w="2070735"/>
                    <a:gridCol w="2070735"/>
                    <a:gridCol w="2070735"/>
                    <a:gridCol w="2070735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4" t="-1613" r="-4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4" t="-1613" r="-3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94" t="-1613" r="-2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294" t="-1613" r="-10117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294" t="-1613" r="-1176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127708" y="4233672"/>
                <a:ext cx="1476028" cy="20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8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2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10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708" y="4233672"/>
                <a:ext cx="1476028" cy="2056204"/>
              </a:xfrm>
              <a:prstGeom prst="rect">
                <a:avLst/>
              </a:prstGeom>
              <a:blipFill rotWithShape="0">
                <a:blip r:embed="rId3"/>
                <a:stretch>
                  <a:fillRect l="-2881" t="-1484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angulado 15"/>
          <p:cNvCxnSpPr/>
          <p:nvPr/>
        </p:nvCxnSpPr>
        <p:spPr>
          <a:xfrm>
            <a:off x="4031496" y="3431345"/>
            <a:ext cx="6205212" cy="1012639"/>
          </a:xfrm>
          <a:prstGeom prst="bentConnector3">
            <a:avLst>
              <a:gd name="adj1" fmla="val 78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/>
          <p:nvPr/>
        </p:nvCxnSpPr>
        <p:spPr>
          <a:xfrm>
            <a:off x="6090632" y="3354124"/>
            <a:ext cx="4146076" cy="1336748"/>
          </a:xfrm>
          <a:prstGeom prst="bentConnector3">
            <a:avLst>
              <a:gd name="adj1" fmla="val -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>
            <a:off x="8163670" y="3354124"/>
            <a:ext cx="2067281" cy="1629930"/>
          </a:xfrm>
          <a:prstGeom prst="bentConnector3">
            <a:avLst>
              <a:gd name="adj1" fmla="val -4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em curva 37"/>
          <p:cNvCxnSpPr>
            <a:endCxn id="7" idx="3"/>
          </p:cNvCxnSpPr>
          <p:nvPr/>
        </p:nvCxnSpPr>
        <p:spPr>
          <a:xfrm rot="16200000" flipH="1">
            <a:off x="9959496" y="3617533"/>
            <a:ext cx="1907649" cy="1380832"/>
          </a:xfrm>
          <a:prstGeom prst="curvedConnector4">
            <a:avLst>
              <a:gd name="adj1" fmla="val 23053"/>
              <a:gd name="adj2" fmla="val 13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13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652" y="1180084"/>
            <a:ext cx="4772266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f)146</a:t>
            </a:r>
            <a:r>
              <a:rPr lang="pt-BR" baseline="-25000" dirty="0"/>
              <a:t>8</a:t>
            </a:r>
            <a:r>
              <a:rPr lang="pt-BR" dirty="0"/>
              <a:t> para </a:t>
            </a:r>
            <a:r>
              <a:rPr lang="pt-BR" dirty="0" err="1"/>
              <a:t>binario</a:t>
            </a:r>
            <a:endParaRPr lang="pt-BR" dirty="0"/>
          </a:p>
        </p:txBody>
      </p:sp>
      <p:graphicFrame>
        <p:nvGraphicFramePr>
          <p:cNvPr id="11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64385"/>
              </p:ext>
            </p:extLst>
          </p:nvPr>
        </p:nvGraphicFramePr>
        <p:xfrm>
          <a:off x="6966149" y="1403623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tângulo de cantos arredondados 11"/>
          <p:cNvSpPr/>
          <p:nvPr/>
        </p:nvSpPr>
        <p:spPr>
          <a:xfrm>
            <a:off x="9487034" y="3164122"/>
            <a:ext cx="223267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001100110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3" name="Quadro 2"/>
          <p:cNvSpPr/>
          <p:nvPr/>
        </p:nvSpPr>
        <p:spPr>
          <a:xfrm>
            <a:off x="7183120" y="5222240"/>
            <a:ext cx="1817882" cy="345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7203440" y="2814320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/>
          <p:cNvSpPr/>
          <p:nvPr/>
        </p:nvSpPr>
        <p:spPr>
          <a:xfrm>
            <a:off x="7183120" y="4257040"/>
            <a:ext cx="1910080" cy="447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93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652" y="1180084"/>
            <a:ext cx="4772266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g) 10011101</a:t>
            </a:r>
            <a:r>
              <a:rPr lang="pt-BR" baseline="-25000" dirty="0"/>
              <a:t>2</a:t>
            </a:r>
            <a:r>
              <a:rPr lang="pt-BR" dirty="0"/>
              <a:t> para octal</a:t>
            </a:r>
          </a:p>
        </p:txBody>
      </p:sp>
      <p:graphicFrame>
        <p:nvGraphicFramePr>
          <p:cNvPr id="11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64385"/>
              </p:ext>
            </p:extLst>
          </p:nvPr>
        </p:nvGraphicFramePr>
        <p:xfrm>
          <a:off x="6966149" y="1403623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tângulo de cantos arredondados 11"/>
          <p:cNvSpPr/>
          <p:nvPr/>
        </p:nvSpPr>
        <p:spPr>
          <a:xfrm>
            <a:off x="9487034" y="3164122"/>
            <a:ext cx="223267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235</a:t>
            </a:r>
            <a:r>
              <a:rPr lang="pt-BR" baseline="-25000" dirty="0"/>
              <a:t>8</a:t>
            </a:r>
            <a:endParaRPr lang="pt-BR" dirty="0"/>
          </a:p>
        </p:txBody>
      </p:sp>
      <p:sp>
        <p:nvSpPr>
          <p:cNvPr id="3" name="Quadro 2"/>
          <p:cNvSpPr/>
          <p:nvPr/>
        </p:nvSpPr>
        <p:spPr>
          <a:xfrm>
            <a:off x="7223002" y="3353514"/>
            <a:ext cx="1817882" cy="3454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7223002" y="4749800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/>
          <p:cNvSpPr/>
          <p:nvPr/>
        </p:nvSpPr>
        <p:spPr>
          <a:xfrm>
            <a:off x="7223002" y="3791849"/>
            <a:ext cx="1910080" cy="447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4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652" y="1180084"/>
            <a:ext cx="4772266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i) 11101011</a:t>
            </a:r>
            <a:r>
              <a:rPr lang="pt-BR" baseline="-25000" dirty="0"/>
              <a:t>2</a:t>
            </a:r>
            <a:r>
              <a:rPr lang="pt-BR" dirty="0"/>
              <a:t> para hexadecimal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311764" y="4485895"/>
            <a:ext cx="2232674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EB</a:t>
            </a:r>
            <a:r>
              <a:rPr lang="pt-BR" baseline="-25000" dirty="0"/>
              <a:t>16</a:t>
            </a:r>
            <a:endParaRPr lang="pt-BR" dirty="0"/>
          </a:p>
        </p:txBody>
      </p:sp>
      <p:graphicFrame>
        <p:nvGraphicFramePr>
          <p:cNvPr id="13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376054"/>
              </p:ext>
            </p:extLst>
          </p:nvPr>
        </p:nvGraphicFramePr>
        <p:xfrm>
          <a:off x="349652" y="275478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73668"/>
              </p:ext>
            </p:extLst>
          </p:nvPr>
        </p:nvGraphicFramePr>
        <p:xfrm>
          <a:off x="3096720" y="38981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Quadro 4"/>
          <p:cNvSpPr/>
          <p:nvPr/>
        </p:nvSpPr>
        <p:spPr>
          <a:xfrm>
            <a:off x="3338238" y="4485895"/>
            <a:ext cx="1910080" cy="447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3338238" y="5520699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Igual 8"/>
          <p:cNvSpPr/>
          <p:nvPr/>
        </p:nvSpPr>
        <p:spPr>
          <a:xfrm>
            <a:off x="5963920" y="4646939"/>
            <a:ext cx="873760" cy="873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6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652" y="1180084"/>
            <a:ext cx="53196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j) 24CE</a:t>
            </a:r>
            <a:r>
              <a:rPr lang="pt-BR" baseline="-25000" dirty="0"/>
              <a:t>16</a:t>
            </a:r>
            <a:r>
              <a:rPr lang="pt-BR" dirty="0"/>
              <a:t> para decimal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722484" y="4485895"/>
            <a:ext cx="293967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10010011001110</a:t>
            </a:r>
            <a:r>
              <a:rPr lang="pt-BR" baseline="-25000" dirty="0"/>
              <a:t>2</a:t>
            </a:r>
            <a:endParaRPr lang="pt-BR" dirty="0"/>
          </a:p>
        </p:txBody>
      </p:sp>
      <p:graphicFrame>
        <p:nvGraphicFramePr>
          <p:cNvPr id="13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376054"/>
              </p:ext>
            </p:extLst>
          </p:nvPr>
        </p:nvGraphicFramePr>
        <p:xfrm>
          <a:off x="349652" y="2754780"/>
          <a:ext cx="2393116" cy="390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0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Hex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73668"/>
              </p:ext>
            </p:extLst>
          </p:nvPr>
        </p:nvGraphicFramePr>
        <p:xfrm>
          <a:off x="3096720" y="3898131"/>
          <a:ext cx="2393116" cy="231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57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1111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Quadro 4"/>
          <p:cNvSpPr/>
          <p:nvPr/>
        </p:nvSpPr>
        <p:spPr>
          <a:xfrm>
            <a:off x="591170" y="4262375"/>
            <a:ext cx="1910080" cy="447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Quadro 3"/>
          <p:cNvSpPr/>
          <p:nvPr/>
        </p:nvSpPr>
        <p:spPr>
          <a:xfrm>
            <a:off x="591848" y="4965235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Igual 8"/>
          <p:cNvSpPr/>
          <p:nvPr/>
        </p:nvSpPr>
        <p:spPr>
          <a:xfrm>
            <a:off x="5669280" y="4646939"/>
            <a:ext cx="873760" cy="8737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3404278" y="4841346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Quadro 10"/>
          <p:cNvSpPr/>
          <p:nvPr/>
        </p:nvSpPr>
        <p:spPr>
          <a:xfrm>
            <a:off x="3302678" y="5520699"/>
            <a:ext cx="1778000" cy="426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4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22. Converta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49652" y="1180084"/>
            <a:ext cx="53196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pt-BR" dirty="0">
                <a:effectLst/>
              </a:rPr>
              <a:t>j) 24CE</a:t>
            </a:r>
            <a:r>
              <a:rPr lang="pt-BR" baseline="-25000" dirty="0"/>
              <a:t>16</a:t>
            </a:r>
            <a:r>
              <a:rPr lang="pt-BR" dirty="0"/>
              <a:t> para decimal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669280" y="1447504"/>
            <a:ext cx="293967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10010011001110</a:t>
            </a:r>
            <a:r>
              <a:rPr lang="pt-BR" baseline="-25000" dirty="0"/>
              <a:t>2</a:t>
            </a:r>
            <a:endParaRPr lang="pt-BR" dirty="0"/>
          </a:p>
        </p:txBody>
      </p:sp>
      <p:sp>
        <p:nvSpPr>
          <p:cNvPr id="15" name="Pentágono 14"/>
          <p:cNvSpPr/>
          <p:nvPr/>
        </p:nvSpPr>
        <p:spPr>
          <a:xfrm>
            <a:off x="0" y="38709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6344080"/>
                  </p:ext>
                </p:extLst>
              </p:nvPr>
            </p:nvGraphicFramePr>
            <p:xfrm>
              <a:off x="1109228" y="2673604"/>
              <a:ext cx="9663444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0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690246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6344080"/>
                  </p:ext>
                </p:extLst>
              </p:nvPr>
            </p:nvGraphicFramePr>
            <p:xfrm>
              <a:off x="1109228" y="2673604"/>
              <a:ext cx="9663444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  <a:gridCol w="690246"/>
                  </a:tblGrid>
                  <a:tr h="37598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85" t="-1613" r="-130796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613" r="-119649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770" t="-1613" r="-110708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770" t="-1613" r="-100708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8246" t="-1613" r="-89824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2655" t="-1613" r="-80619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7368" t="-1613" r="-69912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3540" t="-1613" r="-60531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3540" t="-1613" r="-50531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95614" t="-1613" r="-40087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425" t="-1613" r="-30442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04425" t="-1613" r="-20442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93860" t="-1613" r="-1026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5310" t="-1613" r="-3540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982940" y="4038156"/>
                <a:ext cx="1476028" cy="2909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dirty="0"/>
                  <a:t> = 64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8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4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2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1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79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40" y="4038156"/>
                <a:ext cx="1476028" cy="2909258"/>
              </a:xfrm>
              <a:prstGeom prst="rect">
                <a:avLst/>
              </a:prstGeom>
              <a:blipFill rotWithShape="0">
                <a:blip r:embed="rId3"/>
                <a:stretch>
                  <a:fillRect l="-2881" t="-837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635760" y="4038156"/>
                <a:ext cx="1738376" cy="290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</m:oMath>
                </a14:m>
                <a:r>
                  <a:rPr lang="pt-BR" dirty="0"/>
                  <a:t> = 8192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pt-BR" dirty="0"/>
                  <a:t> = 1024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pt-BR" dirty="0"/>
                  <a:t> = 128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9344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60" y="4038156"/>
                <a:ext cx="1738376" cy="2904578"/>
              </a:xfrm>
              <a:prstGeom prst="rect">
                <a:avLst/>
              </a:prstGeom>
              <a:blipFill rotWithShape="0">
                <a:blip r:embed="rId4"/>
                <a:stretch>
                  <a:fillRect t="-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gual 18"/>
          <p:cNvSpPr/>
          <p:nvPr/>
        </p:nvSpPr>
        <p:spPr>
          <a:xfrm>
            <a:off x="5566046" y="5833872"/>
            <a:ext cx="374904" cy="3996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Mais 19"/>
          <p:cNvSpPr/>
          <p:nvPr/>
        </p:nvSpPr>
        <p:spPr>
          <a:xfrm>
            <a:off x="3476176" y="5833872"/>
            <a:ext cx="399686" cy="399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048028" y="586422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9423 decimais</a:t>
            </a:r>
          </a:p>
        </p:txBody>
      </p:sp>
    </p:spTree>
    <p:extLst>
      <p:ext uri="{BB962C8B-B14F-4D97-AF65-F5344CB8AC3E}">
        <p14:creationId xmlns:p14="http://schemas.microsoft.com/office/powerpoint/2010/main" val="2281339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23. Qual é o máximo valor decimal que um binário de 31 bits pode representar?</a:t>
            </a:r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28969" y="2917444"/>
            <a:ext cx="89772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base"/>
            <a:r>
              <a:rPr lang="pt-BR" sz="2400" dirty="0">
                <a:effectLst/>
                <a:latin typeface="+mn-lt"/>
              </a:rPr>
              <a:t>Um binário de 31 bits pode representar até 2^31 decimais, ou seja, 2.147.483.648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9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24. Quantos bits são suficientes para representar 120</a:t>
            </a:r>
            <a:r>
              <a:rPr lang="pt-BR" baseline="-25000" dirty="0">
                <a:effectLst/>
              </a:rPr>
              <a:t>8</a:t>
            </a:r>
            <a:r>
              <a:rPr lang="pt-BR" dirty="0">
                <a:effectLst/>
              </a:rPr>
              <a:t>?</a:t>
            </a:r>
            <a:endParaRPr lang="pt-BR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099861" y="4908328"/>
            <a:ext cx="89772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base"/>
            <a:r>
              <a:rPr lang="pt-BR" sz="2400" dirty="0">
                <a:effectLst/>
                <a:latin typeface="+mn-lt"/>
              </a:rPr>
              <a:t>É necessário um binário de 7 bits para poder representar </a:t>
            </a:r>
            <a:r>
              <a:rPr lang="pt-BR" sz="2400" dirty="0">
                <a:effectLst/>
              </a:rPr>
              <a:t>120</a:t>
            </a:r>
            <a:r>
              <a:rPr lang="pt-BR" sz="2400" baseline="-25000" dirty="0">
                <a:effectLst/>
              </a:rPr>
              <a:t>8</a:t>
            </a:r>
            <a:endParaRPr lang="pt-BR" sz="2400" dirty="0">
              <a:latin typeface="+mn-lt"/>
            </a:endParaRPr>
          </a:p>
        </p:txBody>
      </p:sp>
      <p:graphicFrame>
        <p:nvGraphicFramePr>
          <p:cNvPr id="4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725059"/>
              </p:ext>
            </p:extLst>
          </p:nvPr>
        </p:nvGraphicFramePr>
        <p:xfrm>
          <a:off x="339105" y="1515476"/>
          <a:ext cx="2393116" cy="52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Octa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tângulo de cantos arredondados 2"/>
          <p:cNvSpPr/>
          <p:nvPr/>
        </p:nvSpPr>
        <p:spPr>
          <a:xfrm>
            <a:off x="3467502" y="2204720"/>
            <a:ext cx="2905760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1010000</a:t>
            </a:r>
            <a:r>
              <a:rPr lang="pt-BR" sz="3200" baseline="-25000" dirty="0"/>
              <a:t>2</a:t>
            </a:r>
            <a:endParaRPr lang="pt-BR" sz="32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600943" y="3322320"/>
            <a:ext cx="1869440" cy="20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600943" y="3789680"/>
            <a:ext cx="1869440" cy="20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637565" y="2865120"/>
            <a:ext cx="1869440" cy="20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gual 6"/>
          <p:cNvSpPr/>
          <p:nvPr/>
        </p:nvSpPr>
        <p:spPr>
          <a:xfrm>
            <a:off x="2800141" y="2503932"/>
            <a:ext cx="599440" cy="5994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de cantos arredondados 11"/>
              <p:cNvSpPr/>
              <p:nvPr/>
            </p:nvSpPr>
            <p:spPr>
              <a:xfrm>
                <a:off x="3450124" y="3349752"/>
                <a:ext cx="908516" cy="1117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sz="3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Retângulo de cantos arredondado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24" y="3349752"/>
                <a:ext cx="908516" cy="11176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gual 9"/>
          <p:cNvSpPr/>
          <p:nvPr/>
        </p:nvSpPr>
        <p:spPr>
          <a:xfrm>
            <a:off x="4649896" y="3568192"/>
            <a:ext cx="680720" cy="6807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618806" y="3349752"/>
            <a:ext cx="1340793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128</a:t>
            </a:r>
            <a:r>
              <a:rPr lang="pt-BR" sz="3200" baseline="-25000" dirty="0"/>
              <a:t>10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898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957" y="448525"/>
            <a:ext cx="10353762" cy="1493520"/>
          </a:xfrm>
        </p:spPr>
        <p:txBody>
          <a:bodyPr>
            <a:noAutofit/>
          </a:bodyPr>
          <a:lstStyle/>
          <a:p>
            <a:pPr marL="3175" indent="-339725" algn="just" rtl="0">
              <a:spcBef>
                <a:spcPts val="1400"/>
              </a:spcBef>
              <a:spcAft>
                <a:spcPts val="0"/>
              </a:spcAft>
            </a:pPr>
            <a:r>
              <a:rPr lang="pt-BR" sz="3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pt-BR" sz="3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Considere um inteiro com sinal representado por um binário de 4 bits, onde um bit mais significativo definido como “1” indica “número negativo”. Determine a faixa de valores que este inteiro pode assumir.</a:t>
            </a: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245E87-2F0C-4004-A8E6-DC18F260964E}"/>
              </a:ext>
            </a:extLst>
          </p:cNvPr>
          <p:cNvSpPr/>
          <p:nvPr/>
        </p:nvSpPr>
        <p:spPr>
          <a:xfrm>
            <a:off x="2586622" y="274320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FD84C9-FA94-49F1-8233-2503B3F72AAE}"/>
              </a:ext>
            </a:extLst>
          </p:cNvPr>
          <p:cNvSpPr/>
          <p:nvPr/>
        </p:nvSpPr>
        <p:spPr>
          <a:xfrm>
            <a:off x="4992197" y="274320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C(1000)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865CB53-CA82-42A2-8CB7-0044ACC9DEB9}"/>
              </a:ext>
            </a:extLst>
          </p:cNvPr>
          <p:cNvSpPr/>
          <p:nvPr/>
        </p:nvSpPr>
        <p:spPr>
          <a:xfrm>
            <a:off x="7397772" y="274320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C(0111)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E09EF59-CB62-4831-9E1E-590310CDE050}"/>
              </a:ext>
            </a:extLst>
          </p:cNvPr>
          <p:cNvSpPr/>
          <p:nvPr/>
        </p:nvSpPr>
        <p:spPr>
          <a:xfrm>
            <a:off x="9803347" y="274320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0111</a:t>
            </a:r>
          </a:p>
        </p:txBody>
      </p:sp>
      <p:graphicFrame>
        <p:nvGraphicFramePr>
          <p:cNvPr id="21" name="Espaço Reservado para Conteúdo 4">
            <a:extLst>
              <a:ext uri="{FF2B5EF4-FFF2-40B4-BE49-F238E27FC236}">
                <a16:creationId xmlns:a16="http://schemas.microsoft.com/office/drawing/2014/main" id="{61296019-2940-44FC-B209-56E1E92F5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55699"/>
              </p:ext>
            </p:extLst>
          </p:nvPr>
        </p:nvGraphicFramePr>
        <p:xfrm>
          <a:off x="81610" y="2304209"/>
          <a:ext cx="2393116" cy="4273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86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Tabela Verdade</a:t>
                      </a:r>
                    </a:p>
                  </a:txBody>
                  <a:tcPr marL="117090" marR="117090" marT="58545" marB="58545">
                    <a:lnB w="38100" cmpd="sng"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Bin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 err="1"/>
                        <a:t>Dec</a:t>
                      </a:r>
                      <a:endParaRPr lang="pt-BR" sz="2300" dirty="0"/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4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110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6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EB999AF1-53F2-40E0-8105-2BF5220E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48010"/>
              </p:ext>
            </p:extLst>
          </p:nvPr>
        </p:nvGraphicFramePr>
        <p:xfrm>
          <a:off x="2549137" y="5628250"/>
          <a:ext cx="2393116" cy="94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1613658497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4251700946"/>
                    </a:ext>
                  </a:extLst>
                </a:gridCol>
              </a:tblGrid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066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1000</a:t>
                      </a:r>
                    </a:p>
                  </a:txBody>
                  <a:tcPr marL="117090" marR="117090" marT="58545" marB="5854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8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741885"/>
                  </a:ext>
                </a:extLst>
              </a:tr>
            </a:tbl>
          </a:graphicData>
        </a:graphic>
      </p:graphicFrame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636D8C3-0EA0-4AB1-B204-55336A4A39BA}"/>
              </a:ext>
            </a:extLst>
          </p:cNvPr>
          <p:cNvSpPr/>
          <p:nvPr/>
        </p:nvSpPr>
        <p:spPr>
          <a:xfrm>
            <a:off x="2586622" y="412113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-8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3EE201D-32EF-49C7-A4F6-FFC9460D528A}"/>
              </a:ext>
            </a:extLst>
          </p:cNvPr>
          <p:cNvSpPr/>
          <p:nvPr/>
        </p:nvSpPr>
        <p:spPr>
          <a:xfrm>
            <a:off x="9803347" y="4121130"/>
            <a:ext cx="2053882" cy="115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58BF9DAA-1D72-4FB7-A5E6-1C622E4665E5}"/>
              </a:ext>
            </a:extLst>
          </p:cNvPr>
          <p:cNvSpPr txBox="1">
            <a:spLocks/>
          </p:cNvSpPr>
          <p:nvPr/>
        </p:nvSpPr>
        <p:spPr>
          <a:xfrm>
            <a:off x="4677494" y="4134730"/>
            <a:ext cx="5125853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base"/>
            <a:r>
              <a:rPr lang="pt-BR" sz="2400" dirty="0">
                <a:effectLst/>
                <a:latin typeface="+mn-lt"/>
              </a:rPr>
              <a:t>Dessa forma, fica evidente que a faixa de valores e de 7 a -8 decimais, ou seja, 16 valores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43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26. Por que o número 15874 não pode ser octal??</a:t>
            </a:r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8173546-8990-4EBB-8DFF-D96BEAF1E20F}"/>
              </a:ext>
            </a:extLst>
          </p:cNvPr>
          <p:cNvSpPr txBox="1">
            <a:spLocks/>
          </p:cNvSpPr>
          <p:nvPr/>
        </p:nvSpPr>
        <p:spPr>
          <a:xfrm>
            <a:off x="1607386" y="2682240"/>
            <a:ext cx="89772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base"/>
            <a:r>
              <a:rPr lang="pt-BR" sz="2400" dirty="0">
                <a:effectLst/>
                <a:latin typeface="+mn-lt"/>
              </a:rPr>
              <a:t>O número 15874 não pode ser </a:t>
            </a:r>
            <a:r>
              <a:rPr lang="pt-BR" sz="2400" dirty="0" err="1">
                <a:effectLst/>
                <a:latin typeface="+mn-lt"/>
              </a:rPr>
              <a:t>octadecimal</a:t>
            </a:r>
            <a:r>
              <a:rPr lang="pt-BR" sz="2400" dirty="0">
                <a:effectLst/>
                <a:latin typeface="+mn-lt"/>
              </a:rPr>
              <a:t> pois o numero 8 não existe nos números </a:t>
            </a:r>
            <a:r>
              <a:rPr lang="pt-BR" sz="2400" dirty="0" err="1">
                <a:effectLst/>
                <a:latin typeface="+mn-lt"/>
              </a:rPr>
              <a:t>octadecimais</a:t>
            </a:r>
            <a:r>
              <a:rPr lang="pt-BR" sz="2400" dirty="0">
                <a:effectLst/>
                <a:latin typeface="+mn-lt"/>
              </a:rPr>
              <a:t>, pois ele e representado pelo valor 10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525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</a:rPr>
              <a:t>27. Um sistema de digitalização trabalha com amostras de 20 bits. Quantos bytes são necessários para representar uma amostra?</a:t>
            </a:r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8173546-8990-4EBB-8DFF-D96BEAF1E20F}"/>
              </a:ext>
            </a:extLst>
          </p:cNvPr>
          <p:cNvSpPr txBox="1">
            <a:spLocks/>
          </p:cNvSpPr>
          <p:nvPr/>
        </p:nvSpPr>
        <p:spPr>
          <a:xfrm>
            <a:off x="1607386" y="2682240"/>
            <a:ext cx="8977228" cy="14935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base"/>
            <a:r>
              <a:rPr lang="pt-BR" sz="2400" dirty="0">
                <a:effectLst/>
                <a:latin typeface="+mn-lt"/>
              </a:rPr>
              <a:t>São necessários 3 bytes, uma vez que cada byte tem 8 bits e 3 bytes tem 24 para poder conter os 20 bits, ou se o sistema em questão admitir 2,5 bytes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3. Idem para o número 1100110001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1480385"/>
                  </p:ext>
                </p:extLst>
              </p:nvPr>
            </p:nvGraphicFramePr>
            <p:xfrm>
              <a:off x="913795" y="2697226"/>
              <a:ext cx="1035368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1480385"/>
                  </p:ext>
                </p:extLst>
              </p:nvPr>
            </p:nvGraphicFramePr>
            <p:xfrm>
              <a:off x="913795" y="2697226"/>
              <a:ext cx="1035368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</a:tblGrid>
                  <a:tr h="37598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8" t="-1613" r="-9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88" t="-1613" r="-8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88" t="-1613" r="-7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588" t="-1613" r="-6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588" t="-1613" r="-5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588" t="-1613" r="-4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588" t="-1613" r="-3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0588" t="-1613" r="-2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588" t="-1613" r="-1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0588" t="-1613" r="-2353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982940" y="4038156"/>
                <a:ext cx="1476028" cy="243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dirty="0"/>
                  <a:t> = 16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1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17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40" y="4038156"/>
                <a:ext cx="1476028" cy="2435218"/>
              </a:xfrm>
              <a:prstGeom prst="rect">
                <a:avLst/>
              </a:prstGeom>
              <a:blipFill rotWithShape="0">
                <a:blip r:embed="rId3"/>
                <a:stretch>
                  <a:fillRect l="-2881" t="-250" r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98108" y="4038156"/>
                <a:ext cx="1476028" cy="243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pt-BR" dirty="0"/>
                  <a:t> = 512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/>
                  <a:t> = 256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pt-BR" dirty="0"/>
                  <a:t> = 32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800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8" y="4038156"/>
                <a:ext cx="1476028" cy="2438745"/>
              </a:xfrm>
              <a:prstGeom prst="rect">
                <a:avLst/>
              </a:prstGeom>
              <a:blipFill rotWithShape="0">
                <a:blip r:embed="rId4"/>
                <a:stretch>
                  <a:fillRect l="-2881" t="-250" r="-2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gual 2"/>
          <p:cNvSpPr/>
          <p:nvPr/>
        </p:nvSpPr>
        <p:spPr>
          <a:xfrm>
            <a:off x="5566046" y="5833872"/>
            <a:ext cx="374904" cy="3996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ais 4"/>
          <p:cNvSpPr/>
          <p:nvPr/>
        </p:nvSpPr>
        <p:spPr>
          <a:xfrm>
            <a:off x="3476176" y="5833872"/>
            <a:ext cx="399686" cy="399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048028" y="58642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817 decimais</a:t>
            </a:r>
          </a:p>
        </p:txBody>
      </p:sp>
    </p:spTree>
    <p:extLst>
      <p:ext uri="{BB962C8B-B14F-4D97-AF65-F5344CB8AC3E}">
        <p14:creationId xmlns:p14="http://schemas.microsoft.com/office/powerpoint/2010/main" val="1522387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28. Represente os números +16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 -19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utilizando a notação sinal-módulo.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8BC44CA-D584-4CE8-8B73-8739E6D7171F}"/>
              </a:ext>
            </a:extLst>
          </p:cNvPr>
          <p:cNvGrpSpPr/>
          <p:nvPr/>
        </p:nvGrpSpPr>
        <p:grpSpPr>
          <a:xfrm>
            <a:off x="379827" y="1800665"/>
            <a:ext cx="10440575" cy="2201594"/>
            <a:chOff x="379827" y="1800665"/>
            <a:chExt cx="10440575" cy="2201594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D2FFB34D-3906-48B7-B4F6-F53D271D7B3F}"/>
                </a:ext>
              </a:extLst>
            </p:cNvPr>
            <p:cNvSpPr/>
            <p:nvPr/>
          </p:nvSpPr>
          <p:spPr>
            <a:xfrm>
              <a:off x="379827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+16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308E7E1-748C-429D-B0EB-027A19B74212}"/>
                </a:ext>
              </a:extLst>
            </p:cNvPr>
            <p:cNvSpPr/>
            <p:nvPr/>
          </p:nvSpPr>
          <p:spPr>
            <a:xfrm>
              <a:off x="3207433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+10000</a:t>
              </a:r>
              <a:r>
                <a:rPr lang="pt-BR" sz="3200" baseline="-25000" dirty="0"/>
                <a:t>2</a:t>
              </a:r>
              <a:endParaRPr lang="pt-BR" sz="3200" dirty="0"/>
            </a:p>
          </p:txBody>
        </p:sp>
        <p:sp>
          <p:nvSpPr>
            <p:cNvPr id="4" name="Seta: para a Direita 3">
              <a:extLst>
                <a:ext uri="{FF2B5EF4-FFF2-40B4-BE49-F238E27FC236}">
                  <a16:creationId xmlns:a16="http://schemas.microsoft.com/office/drawing/2014/main" id="{47C3752B-FD70-4E78-B422-798F0A16FC4D}"/>
                </a:ext>
              </a:extLst>
            </p:cNvPr>
            <p:cNvSpPr/>
            <p:nvPr/>
          </p:nvSpPr>
          <p:spPr>
            <a:xfrm>
              <a:off x="2300067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63F84C8-B9A7-4AFE-A836-61B590E8543F}"/>
                </a:ext>
              </a:extLst>
            </p:cNvPr>
            <p:cNvSpPr/>
            <p:nvPr/>
          </p:nvSpPr>
          <p:spPr>
            <a:xfrm>
              <a:off x="5915466" y="1800665"/>
              <a:ext cx="2210972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C(010000)</a:t>
              </a:r>
              <a:endParaRPr lang="pt-BR" sz="3200" dirty="0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504E058C-7031-4B4C-AC32-9AD7B99754C9}"/>
                </a:ext>
              </a:extLst>
            </p:cNvPr>
            <p:cNvSpPr/>
            <p:nvPr/>
          </p:nvSpPr>
          <p:spPr>
            <a:xfrm>
              <a:off x="5127673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0CB43DF-4F93-4003-8DED-5552997A0E0F}"/>
                </a:ext>
              </a:extLst>
            </p:cNvPr>
            <p:cNvSpPr/>
            <p:nvPr/>
          </p:nvSpPr>
          <p:spPr>
            <a:xfrm>
              <a:off x="9047872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100000</a:t>
              </a:r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9887A206-C3BE-4BD6-BAB6-8E572168418B}"/>
                </a:ext>
              </a:extLst>
            </p:cNvPr>
            <p:cNvSpPr/>
            <p:nvPr/>
          </p:nvSpPr>
          <p:spPr>
            <a:xfrm>
              <a:off x="8196778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Sinal de Adição 5">
              <a:extLst>
                <a:ext uri="{FF2B5EF4-FFF2-40B4-BE49-F238E27FC236}">
                  <a16:creationId xmlns:a16="http://schemas.microsoft.com/office/drawing/2014/main" id="{944CE1D4-E1D2-4E08-86AC-A5881FF0E0FE}"/>
                </a:ext>
              </a:extLst>
            </p:cNvPr>
            <p:cNvSpPr/>
            <p:nvPr/>
          </p:nvSpPr>
          <p:spPr>
            <a:xfrm>
              <a:off x="9186203" y="3305908"/>
              <a:ext cx="534572" cy="49940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A8020D8-0D49-42BA-A9A0-AF3106E02867}"/>
                </a:ext>
              </a:extLst>
            </p:cNvPr>
            <p:cNvSpPr/>
            <p:nvPr/>
          </p:nvSpPr>
          <p:spPr>
            <a:xfrm>
              <a:off x="10119255" y="3215251"/>
              <a:ext cx="4203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4CB607FE-A045-4799-B7FE-F5F7387562B2}"/>
                </a:ext>
              </a:extLst>
            </p:cNvPr>
            <p:cNvSpPr/>
            <p:nvPr/>
          </p:nvSpPr>
          <p:spPr>
            <a:xfrm>
              <a:off x="6035038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100001</a:t>
              </a:r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7C16D7FC-2FC3-4351-9ED1-C178511C6AF2}"/>
                </a:ext>
              </a:extLst>
            </p:cNvPr>
            <p:cNvSpPr/>
            <p:nvPr/>
          </p:nvSpPr>
          <p:spPr>
            <a:xfrm rot="10800000">
              <a:off x="8098302" y="314413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13BEA6F-66AB-4706-A0DB-9BFFC6F752C6}"/>
                </a:ext>
              </a:extLst>
            </p:cNvPr>
            <p:cNvSpPr/>
            <p:nvPr/>
          </p:nvSpPr>
          <p:spPr>
            <a:xfrm>
              <a:off x="2908597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-16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64CD8DDD-E5F3-4CE0-A850-374798697B0E}"/>
                </a:ext>
              </a:extLst>
            </p:cNvPr>
            <p:cNvSpPr/>
            <p:nvPr/>
          </p:nvSpPr>
          <p:spPr>
            <a:xfrm rot="10800000">
              <a:off x="4947137" y="324612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710FD6B-A951-44AA-8F83-9A3102129AB5}"/>
              </a:ext>
            </a:extLst>
          </p:cNvPr>
          <p:cNvGrpSpPr/>
          <p:nvPr/>
        </p:nvGrpSpPr>
        <p:grpSpPr>
          <a:xfrm>
            <a:off x="379827" y="4329334"/>
            <a:ext cx="10440575" cy="2201594"/>
            <a:chOff x="379827" y="1800665"/>
            <a:chExt cx="10440575" cy="220159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9AB49CA-B06A-4B45-A19B-AC056E690F03}"/>
                </a:ext>
              </a:extLst>
            </p:cNvPr>
            <p:cNvSpPr/>
            <p:nvPr/>
          </p:nvSpPr>
          <p:spPr>
            <a:xfrm>
              <a:off x="379827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-19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79C2ACE-922F-4555-8BF2-BFC55E3AF173}"/>
                </a:ext>
              </a:extLst>
            </p:cNvPr>
            <p:cNvSpPr/>
            <p:nvPr/>
          </p:nvSpPr>
          <p:spPr>
            <a:xfrm>
              <a:off x="3207433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10011</a:t>
              </a:r>
              <a:r>
                <a:rPr lang="pt-BR" sz="3200" baseline="-25000" dirty="0"/>
                <a:t>2</a:t>
              </a:r>
              <a:endParaRPr lang="pt-BR" sz="3200" dirty="0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D847DDD8-7C70-4873-9F21-FEE1FA19EC2C}"/>
                </a:ext>
              </a:extLst>
            </p:cNvPr>
            <p:cNvSpPr/>
            <p:nvPr/>
          </p:nvSpPr>
          <p:spPr>
            <a:xfrm>
              <a:off x="2300067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5E0CA18-B5C5-4F3D-A17E-0E67072B14CB}"/>
                </a:ext>
              </a:extLst>
            </p:cNvPr>
            <p:cNvSpPr/>
            <p:nvPr/>
          </p:nvSpPr>
          <p:spPr>
            <a:xfrm>
              <a:off x="5915466" y="1800665"/>
              <a:ext cx="2210972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C(10011)</a:t>
              </a:r>
              <a:endParaRPr lang="pt-BR" sz="3200" dirty="0"/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3718874C-BDF0-4958-9AC8-0C521389222C}"/>
                </a:ext>
              </a:extLst>
            </p:cNvPr>
            <p:cNvSpPr/>
            <p:nvPr/>
          </p:nvSpPr>
          <p:spPr>
            <a:xfrm>
              <a:off x="5127673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143B336-19F6-4CF0-8BB8-D967AD08E9DC}"/>
                </a:ext>
              </a:extLst>
            </p:cNvPr>
            <p:cNvSpPr/>
            <p:nvPr/>
          </p:nvSpPr>
          <p:spPr>
            <a:xfrm>
              <a:off x="9047872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01100</a:t>
              </a:r>
            </a:p>
          </p:txBody>
        </p:sp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58AC1C23-039B-4190-BF54-21ED54B4B3AD}"/>
                </a:ext>
              </a:extLst>
            </p:cNvPr>
            <p:cNvSpPr/>
            <p:nvPr/>
          </p:nvSpPr>
          <p:spPr>
            <a:xfrm>
              <a:off x="8196778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inal de Adição 33">
              <a:extLst>
                <a:ext uri="{FF2B5EF4-FFF2-40B4-BE49-F238E27FC236}">
                  <a16:creationId xmlns:a16="http://schemas.microsoft.com/office/drawing/2014/main" id="{86F0FFCF-9EBF-49C1-879A-310FFB60D2EA}"/>
                </a:ext>
              </a:extLst>
            </p:cNvPr>
            <p:cNvSpPr/>
            <p:nvPr/>
          </p:nvSpPr>
          <p:spPr>
            <a:xfrm>
              <a:off x="9186203" y="3305908"/>
              <a:ext cx="534572" cy="49940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6F101F5-6AF6-4172-8CB0-51983CE938E4}"/>
                </a:ext>
              </a:extLst>
            </p:cNvPr>
            <p:cNvSpPr/>
            <p:nvPr/>
          </p:nvSpPr>
          <p:spPr>
            <a:xfrm>
              <a:off x="10119255" y="3215251"/>
              <a:ext cx="4203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F6643CDD-6EBE-41F9-B231-01A0B9450942}"/>
                </a:ext>
              </a:extLst>
            </p:cNvPr>
            <p:cNvSpPr/>
            <p:nvPr/>
          </p:nvSpPr>
          <p:spPr>
            <a:xfrm>
              <a:off x="6035038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01101</a:t>
              </a:r>
            </a:p>
          </p:txBody>
        </p:sp>
        <p:sp>
          <p:nvSpPr>
            <p:cNvPr id="37" name="Seta: para a Direita 36">
              <a:extLst>
                <a:ext uri="{FF2B5EF4-FFF2-40B4-BE49-F238E27FC236}">
                  <a16:creationId xmlns:a16="http://schemas.microsoft.com/office/drawing/2014/main" id="{F26DDA02-D05F-422A-AA5D-BF92C0B7D9CD}"/>
                </a:ext>
              </a:extLst>
            </p:cNvPr>
            <p:cNvSpPr/>
            <p:nvPr/>
          </p:nvSpPr>
          <p:spPr>
            <a:xfrm rot="10800000">
              <a:off x="8098302" y="314413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0658F62D-2083-4041-86B9-349DD5407FE5}"/>
                </a:ext>
              </a:extLst>
            </p:cNvPr>
            <p:cNvSpPr/>
            <p:nvPr/>
          </p:nvSpPr>
          <p:spPr>
            <a:xfrm>
              <a:off x="2908597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+19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312386E1-69A3-4A19-A0FD-4DFE1C071195}"/>
                </a:ext>
              </a:extLst>
            </p:cNvPr>
            <p:cNvSpPr/>
            <p:nvPr/>
          </p:nvSpPr>
          <p:spPr>
            <a:xfrm rot="10800000">
              <a:off x="4947137" y="324612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694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8"/>
            <a:ext cx="10353762" cy="149352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</a:rPr>
              <a:t>29. Estando o número 10110010 em notação sinal-módulo, o que ele representa no sistema decimal?.</a:t>
            </a:r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710FD6B-A951-44AA-8F83-9A3102129AB5}"/>
              </a:ext>
            </a:extLst>
          </p:cNvPr>
          <p:cNvGrpSpPr/>
          <p:nvPr/>
        </p:nvGrpSpPr>
        <p:grpSpPr>
          <a:xfrm>
            <a:off x="643597" y="2328203"/>
            <a:ext cx="10904806" cy="2201594"/>
            <a:chOff x="140677" y="1800665"/>
            <a:chExt cx="10904806" cy="220159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9AB49CA-B06A-4B45-A19B-AC056E690F03}"/>
                </a:ext>
              </a:extLst>
            </p:cNvPr>
            <p:cNvSpPr/>
            <p:nvPr/>
          </p:nvSpPr>
          <p:spPr>
            <a:xfrm>
              <a:off x="140677" y="1800665"/>
              <a:ext cx="1129656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-?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79C2ACE-922F-4555-8BF2-BFC55E3AF173}"/>
                </a:ext>
              </a:extLst>
            </p:cNvPr>
            <p:cNvSpPr/>
            <p:nvPr/>
          </p:nvSpPr>
          <p:spPr>
            <a:xfrm>
              <a:off x="2199248" y="1800665"/>
              <a:ext cx="2210972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10110010</a:t>
              </a:r>
              <a:r>
                <a:rPr lang="pt-BR" sz="3200" baseline="-25000" dirty="0"/>
                <a:t>2</a:t>
              </a:r>
              <a:endParaRPr lang="pt-BR" sz="3200" dirty="0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D847DDD8-7C70-4873-9F21-FEE1FA19EC2C}"/>
                </a:ext>
              </a:extLst>
            </p:cNvPr>
            <p:cNvSpPr/>
            <p:nvPr/>
          </p:nvSpPr>
          <p:spPr>
            <a:xfrm>
              <a:off x="1385662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5E0CA18-B5C5-4F3D-A17E-0E67072B14CB}"/>
                </a:ext>
              </a:extLst>
            </p:cNvPr>
            <p:cNvSpPr/>
            <p:nvPr/>
          </p:nvSpPr>
          <p:spPr>
            <a:xfrm>
              <a:off x="5345718" y="1800665"/>
              <a:ext cx="2738514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C(10110010</a:t>
              </a:r>
              <a:r>
                <a:rPr lang="pt-BR" sz="3200" baseline="-25000" dirty="0"/>
                <a:t>2</a:t>
              </a:r>
              <a:r>
                <a:rPr lang="pt-BR" sz="3200" dirty="0">
                  <a:effectLst/>
                </a:rPr>
                <a:t>)</a:t>
              </a:r>
              <a:endParaRPr lang="pt-BR" sz="3200" dirty="0"/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3718874C-BDF0-4958-9AC8-0C521389222C}"/>
                </a:ext>
              </a:extLst>
            </p:cNvPr>
            <p:cNvSpPr/>
            <p:nvPr/>
          </p:nvSpPr>
          <p:spPr>
            <a:xfrm>
              <a:off x="4536826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143B336-19F6-4CF0-8BB8-D967AD08E9DC}"/>
                </a:ext>
              </a:extLst>
            </p:cNvPr>
            <p:cNvSpPr/>
            <p:nvPr/>
          </p:nvSpPr>
          <p:spPr>
            <a:xfrm>
              <a:off x="9058617" y="1800665"/>
              <a:ext cx="1986866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01001101</a:t>
              </a:r>
            </a:p>
          </p:txBody>
        </p:sp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58AC1C23-039B-4190-BF54-21ED54B4B3AD}"/>
                </a:ext>
              </a:extLst>
            </p:cNvPr>
            <p:cNvSpPr/>
            <p:nvPr/>
          </p:nvSpPr>
          <p:spPr>
            <a:xfrm>
              <a:off x="8161187" y="1983544"/>
              <a:ext cx="851514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inal de Adição 33">
              <a:extLst>
                <a:ext uri="{FF2B5EF4-FFF2-40B4-BE49-F238E27FC236}">
                  <a16:creationId xmlns:a16="http://schemas.microsoft.com/office/drawing/2014/main" id="{86F0FFCF-9EBF-49C1-879A-310FFB60D2EA}"/>
                </a:ext>
              </a:extLst>
            </p:cNvPr>
            <p:cNvSpPr/>
            <p:nvPr/>
          </p:nvSpPr>
          <p:spPr>
            <a:xfrm>
              <a:off x="9348160" y="3305910"/>
              <a:ext cx="534572" cy="49940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6F101F5-6AF6-4172-8CB0-51983CE938E4}"/>
                </a:ext>
              </a:extLst>
            </p:cNvPr>
            <p:cNvSpPr/>
            <p:nvPr/>
          </p:nvSpPr>
          <p:spPr>
            <a:xfrm>
              <a:off x="10281212" y="3215253"/>
              <a:ext cx="4203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F6643CDD-6EBE-41F9-B231-01A0B9450942}"/>
                </a:ext>
              </a:extLst>
            </p:cNvPr>
            <p:cNvSpPr/>
            <p:nvPr/>
          </p:nvSpPr>
          <p:spPr>
            <a:xfrm>
              <a:off x="5444191" y="3017521"/>
              <a:ext cx="252299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01001110</a:t>
              </a:r>
            </a:p>
          </p:txBody>
        </p:sp>
        <p:sp>
          <p:nvSpPr>
            <p:cNvPr id="37" name="Seta: para a Direita 36">
              <a:extLst>
                <a:ext uri="{FF2B5EF4-FFF2-40B4-BE49-F238E27FC236}">
                  <a16:creationId xmlns:a16="http://schemas.microsoft.com/office/drawing/2014/main" id="{F26DDA02-D05F-422A-AA5D-BF92C0B7D9CD}"/>
                </a:ext>
              </a:extLst>
            </p:cNvPr>
            <p:cNvSpPr/>
            <p:nvPr/>
          </p:nvSpPr>
          <p:spPr>
            <a:xfrm rot="10800000">
              <a:off x="8129388" y="320040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0658F62D-2083-4041-86B9-349DD5407FE5}"/>
                </a:ext>
              </a:extLst>
            </p:cNvPr>
            <p:cNvSpPr/>
            <p:nvPr/>
          </p:nvSpPr>
          <p:spPr>
            <a:xfrm>
              <a:off x="2317750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+78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312386E1-69A3-4A19-A0FD-4DFE1C071195}"/>
                </a:ext>
              </a:extLst>
            </p:cNvPr>
            <p:cNvSpPr/>
            <p:nvPr/>
          </p:nvSpPr>
          <p:spPr>
            <a:xfrm rot="10800000">
              <a:off x="4356290" y="324612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E86B669-E9F1-45CF-86BB-91156E1B1580}"/>
                </a:ext>
              </a:extLst>
            </p:cNvPr>
            <p:cNvSpPr/>
            <p:nvPr/>
          </p:nvSpPr>
          <p:spPr>
            <a:xfrm>
              <a:off x="176389" y="3017521"/>
              <a:ext cx="1129656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-78</a:t>
              </a:r>
              <a:r>
                <a:rPr lang="pt-BR" sz="3200" baseline="-25000" dirty="0">
                  <a:effectLst/>
                </a:rPr>
                <a:t>10</a:t>
              </a:r>
              <a:endParaRPr lang="pt-BR" sz="3200" dirty="0"/>
            </a:p>
          </p:txBody>
        </p:sp>
        <p:sp>
          <p:nvSpPr>
            <p:cNvPr id="41" name="Seta: para a Direita 40">
              <a:extLst>
                <a:ext uri="{FF2B5EF4-FFF2-40B4-BE49-F238E27FC236}">
                  <a16:creationId xmlns:a16="http://schemas.microsoft.com/office/drawing/2014/main" id="{7C250A7D-D47E-470E-81C5-646AB6B562B7}"/>
                </a:ext>
              </a:extLst>
            </p:cNvPr>
            <p:cNvSpPr/>
            <p:nvPr/>
          </p:nvSpPr>
          <p:spPr>
            <a:xfrm rot="8706075">
              <a:off x="1393319" y="2708031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192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7"/>
            <a:ext cx="10353762" cy="2843315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>
                <a:effectLst/>
              </a:rPr>
              <a:t>30. </a:t>
            </a:r>
            <a:r>
              <a:rPr lang="pt-BR" sz="3600" dirty="0">
                <a:effectLst/>
              </a:rPr>
              <a:t>Um sistema de digitalização de áudio trabalha com 5.000 amostras por segundo e 16 bits por amostra. Calcule o espaço necessário de memória em MB (mega byte) para o armazenamento de 1 hora de gravação.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A629C4-A295-4EFD-A5DD-A63F801D2138}"/>
              </a:ext>
            </a:extLst>
          </p:cNvPr>
          <p:cNvSpPr/>
          <p:nvPr/>
        </p:nvSpPr>
        <p:spPr>
          <a:xfrm>
            <a:off x="3147496" y="3429000"/>
            <a:ext cx="74925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16</a:t>
            </a:r>
            <a:endParaRPr lang="pt-BR" sz="1800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45263DC-48D4-47DC-9308-08A68DD894B9}"/>
              </a:ext>
            </a:extLst>
          </p:cNvPr>
          <p:cNvSpPr/>
          <p:nvPr/>
        </p:nvSpPr>
        <p:spPr>
          <a:xfrm>
            <a:off x="518671" y="3420207"/>
            <a:ext cx="1296061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5000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F0D51B5-C24B-4358-AE03-FD7B26F1F8E5}"/>
              </a:ext>
            </a:extLst>
          </p:cNvPr>
          <p:cNvSpPr/>
          <p:nvPr/>
        </p:nvSpPr>
        <p:spPr>
          <a:xfrm>
            <a:off x="5229515" y="3429000"/>
            <a:ext cx="150034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80000</a:t>
            </a:r>
            <a:endParaRPr lang="pt-BR" sz="1800" dirty="0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3EEC6BE8-EC04-48A7-9061-E9E0BF786826}"/>
              </a:ext>
            </a:extLst>
          </p:cNvPr>
          <p:cNvSpPr/>
          <p:nvPr/>
        </p:nvSpPr>
        <p:spPr>
          <a:xfrm>
            <a:off x="2023914" y="353450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a 6">
            <a:extLst>
              <a:ext uri="{FF2B5EF4-FFF2-40B4-BE49-F238E27FC236}">
                <a16:creationId xmlns:a16="http://schemas.microsoft.com/office/drawing/2014/main" id="{97F875E8-EBE3-480C-8896-F3D71789020A}"/>
              </a:ext>
            </a:extLst>
          </p:cNvPr>
          <p:cNvSpPr/>
          <p:nvPr/>
        </p:nvSpPr>
        <p:spPr>
          <a:xfrm>
            <a:off x="4105933" y="35433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0B5A34-233E-4BA3-AE4E-2EF525830561}"/>
              </a:ext>
            </a:extLst>
          </p:cNvPr>
          <p:cNvSpPr/>
          <p:nvPr/>
        </p:nvSpPr>
        <p:spPr>
          <a:xfrm>
            <a:off x="8062622" y="3429000"/>
            <a:ext cx="104100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360</a:t>
            </a:r>
            <a:endParaRPr lang="pt-BR" sz="1800" dirty="0"/>
          </a:p>
        </p:txBody>
      </p:sp>
      <p:sp>
        <p:nvSpPr>
          <p:cNvPr id="43" name="Sinal de Multiplicação 42">
            <a:extLst>
              <a:ext uri="{FF2B5EF4-FFF2-40B4-BE49-F238E27FC236}">
                <a16:creationId xmlns:a16="http://schemas.microsoft.com/office/drawing/2014/main" id="{E381F60E-BD57-43DC-B405-29CE015B37A8}"/>
              </a:ext>
            </a:extLst>
          </p:cNvPr>
          <p:cNvSpPr/>
          <p:nvPr/>
        </p:nvSpPr>
        <p:spPr>
          <a:xfrm>
            <a:off x="6939040" y="353450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35FC19A-5EBA-419A-9954-6B2B2BE6DE6A}"/>
              </a:ext>
            </a:extLst>
          </p:cNvPr>
          <p:cNvSpPr/>
          <p:nvPr/>
        </p:nvSpPr>
        <p:spPr>
          <a:xfrm>
            <a:off x="450169" y="5002822"/>
            <a:ext cx="225083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28800000</a:t>
            </a:r>
            <a:endParaRPr lang="pt-BR" sz="1800" dirty="0"/>
          </a:p>
        </p:txBody>
      </p:sp>
      <p:sp>
        <p:nvSpPr>
          <p:cNvPr id="45" name="Igual a 44">
            <a:extLst>
              <a:ext uri="{FF2B5EF4-FFF2-40B4-BE49-F238E27FC236}">
                <a16:creationId xmlns:a16="http://schemas.microsoft.com/office/drawing/2014/main" id="{9C593B07-FC58-4A4A-A697-CA6A125C5761}"/>
              </a:ext>
            </a:extLst>
          </p:cNvPr>
          <p:cNvSpPr/>
          <p:nvPr/>
        </p:nvSpPr>
        <p:spPr>
          <a:xfrm>
            <a:off x="9312813" y="353450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inal de Divisão 7">
            <a:extLst>
              <a:ext uri="{FF2B5EF4-FFF2-40B4-BE49-F238E27FC236}">
                <a16:creationId xmlns:a16="http://schemas.microsoft.com/office/drawing/2014/main" id="{F4C93668-AA14-4653-937E-99F08E450198}"/>
              </a:ext>
            </a:extLst>
          </p:cNvPr>
          <p:cNvSpPr/>
          <p:nvPr/>
        </p:nvSpPr>
        <p:spPr>
          <a:xfrm>
            <a:off x="2690296" y="5117122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17FFFD9-0BC5-40D0-BC60-8A62B181F849}"/>
              </a:ext>
            </a:extLst>
          </p:cNvPr>
          <p:cNvSpPr/>
          <p:nvPr/>
        </p:nvSpPr>
        <p:spPr>
          <a:xfrm>
            <a:off x="3692466" y="4976444"/>
            <a:ext cx="41346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8</a:t>
            </a:r>
            <a:endParaRPr lang="pt-BR" sz="1800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F0D27CB-5C29-4B4F-AB2E-73DBC47992D2}"/>
              </a:ext>
            </a:extLst>
          </p:cNvPr>
          <p:cNvSpPr/>
          <p:nvPr/>
        </p:nvSpPr>
        <p:spPr>
          <a:xfrm>
            <a:off x="5113003" y="4976444"/>
            <a:ext cx="193644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3600000</a:t>
            </a:r>
            <a:endParaRPr lang="pt-BR" sz="1800" dirty="0"/>
          </a:p>
        </p:txBody>
      </p:sp>
      <p:sp>
        <p:nvSpPr>
          <p:cNvPr id="48" name="Igual a 47">
            <a:extLst>
              <a:ext uri="{FF2B5EF4-FFF2-40B4-BE49-F238E27FC236}">
                <a16:creationId xmlns:a16="http://schemas.microsoft.com/office/drawing/2014/main" id="{87D73804-D2A3-43F3-9DC6-ECD39BA23E0A}"/>
              </a:ext>
            </a:extLst>
          </p:cNvPr>
          <p:cNvSpPr/>
          <p:nvPr/>
        </p:nvSpPr>
        <p:spPr>
          <a:xfrm>
            <a:off x="4193703" y="511712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A481EA4-287F-42BE-9392-4633CE1582EE}"/>
              </a:ext>
            </a:extLst>
          </p:cNvPr>
          <p:cNvSpPr/>
          <p:nvPr/>
        </p:nvSpPr>
        <p:spPr>
          <a:xfrm>
            <a:off x="7987792" y="4944793"/>
            <a:ext cx="1784849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3,6 Mb</a:t>
            </a:r>
            <a:endParaRPr lang="pt-BR" sz="1800" dirty="0"/>
          </a:p>
        </p:txBody>
      </p:sp>
      <p:sp>
        <p:nvSpPr>
          <p:cNvPr id="50" name="Igual a 49">
            <a:extLst>
              <a:ext uri="{FF2B5EF4-FFF2-40B4-BE49-F238E27FC236}">
                <a16:creationId xmlns:a16="http://schemas.microsoft.com/office/drawing/2014/main" id="{7474F873-5A5B-44E8-89B7-367F553B47A6}"/>
              </a:ext>
            </a:extLst>
          </p:cNvPr>
          <p:cNvSpPr/>
          <p:nvPr/>
        </p:nvSpPr>
        <p:spPr>
          <a:xfrm>
            <a:off x="6985622" y="508547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E4F8649-EB6F-4093-B3ED-0E28EC4B2D72}"/>
                  </a:ext>
                </a:extLst>
              </p:cNvPr>
              <p:cNvSpPr/>
              <p:nvPr/>
            </p:nvSpPr>
            <p:spPr>
              <a:xfrm>
                <a:off x="10428018" y="5117122"/>
                <a:ext cx="129137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E4F8649-EB6F-4093-B3ED-0E28EC4B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018" y="5117122"/>
                <a:ext cx="1291372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28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702" y="124967"/>
            <a:ext cx="10353762" cy="1756589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effectLst/>
              </a:rPr>
              <a:t>31. </a:t>
            </a:r>
            <a:r>
              <a:rPr lang="pt-BR" sz="3200" dirty="0">
                <a:effectLst/>
              </a:rPr>
              <a:t>Efetue em binário, utilizando a aritmética do complemento  de 2, a operação de subtração  C</a:t>
            </a:r>
            <a:r>
              <a:rPr lang="pt-BR" sz="3200" baseline="-25000" dirty="0">
                <a:effectLst/>
              </a:rPr>
              <a:t> 16</a:t>
            </a:r>
            <a:r>
              <a:rPr lang="pt-BR" sz="3200" dirty="0">
                <a:effectLst/>
              </a:rPr>
              <a:t>  -  D</a:t>
            </a:r>
            <a:r>
              <a:rPr lang="pt-BR" sz="3200" baseline="-25000" dirty="0">
                <a:effectLst/>
              </a:rPr>
              <a:t> 16</a:t>
            </a:r>
            <a:r>
              <a:rPr lang="pt-BR" sz="3200" dirty="0">
                <a:effectLst/>
              </a:rPr>
              <a:t>.</a:t>
            </a:r>
            <a:endParaRPr lang="pt-BR" sz="36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4C26E0D-E099-40B2-B296-0F6CA9A7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92808"/>
              </p:ext>
            </p:extLst>
          </p:nvPr>
        </p:nvGraphicFramePr>
        <p:xfrm>
          <a:off x="239150" y="1881556"/>
          <a:ext cx="2393116" cy="105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58">
                  <a:extLst>
                    <a:ext uri="{9D8B030D-6E8A-4147-A177-3AD203B41FA5}">
                      <a16:colId xmlns:a16="http://schemas.microsoft.com/office/drawing/2014/main" val="2002471774"/>
                    </a:ext>
                  </a:extLst>
                </a:gridCol>
                <a:gridCol w="1196558">
                  <a:extLst>
                    <a:ext uri="{9D8B030D-6E8A-4147-A177-3AD203B41FA5}">
                      <a16:colId xmlns:a16="http://schemas.microsoft.com/office/drawing/2014/main" val="357668434"/>
                    </a:ext>
                  </a:extLst>
                </a:gridCol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OCTA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54561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1100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826402"/>
                  </a:ext>
                </a:extLst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1101</a:t>
                      </a:r>
                    </a:p>
                  </a:txBody>
                  <a:tcPr marL="117090" marR="117090" marT="58545" marB="5854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117090" marR="117090" marT="58545" marB="5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902374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815FF3-BD3A-4521-B0D5-D093D70A5816}"/>
              </a:ext>
            </a:extLst>
          </p:cNvPr>
          <p:cNvSpPr/>
          <p:nvPr/>
        </p:nvSpPr>
        <p:spPr>
          <a:xfrm>
            <a:off x="2919400" y="1894873"/>
            <a:ext cx="1296061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1100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811BCF1-CF49-45D3-8D9D-CF381568B533}"/>
              </a:ext>
            </a:extLst>
          </p:cNvPr>
          <p:cNvSpPr/>
          <p:nvPr/>
        </p:nvSpPr>
        <p:spPr>
          <a:xfrm>
            <a:off x="5258995" y="1894873"/>
            <a:ext cx="129606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1101</a:t>
            </a:r>
            <a:endParaRPr lang="pt-BR" sz="1800" dirty="0"/>
          </a:p>
        </p:txBody>
      </p:sp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3337E37E-A909-4A1F-BB72-4D9BC2E86048}"/>
              </a:ext>
            </a:extLst>
          </p:cNvPr>
          <p:cNvSpPr/>
          <p:nvPr/>
        </p:nvSpPr>
        <p:spPr>
          <a:xfrm>
            <a:off x="4231136" y="2009173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Igual a 11">
            <a:extLst>
              <a:ext uri="{FF2B5EF4-FFF2-40B4-BE49-F238E27FC236}">
                <a16:creationId xmlns:a16="http://schemas.microsoft.com/office/drawing/2014/main" id="{9D1474E1-A00B-46DF-BC2E-CB3DFD5963B9}"/>
              </a:ext>
            </a:extLst>
          </p:cNvPr>
          <p:cNvSpPr/>
          <p:nvPr/>
        </p:nvSpPr>
        <p:spPr>
          <a:xfrm>
            <a:off x="6684191" y="195051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F496591-EA11-4645-8EDB-59E89610EA3B}"/>
              </a:ext>
            </a:extLst>
          </p:cNvPr>
          <p:cNvSpPr/>
          <p:nvPr/>
        </p:nvSpPr>
        <p:spPr>
          <a:xfrm>
            <a:off x="10271469" y="3044278"/>
            <a:ext cx="1296061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1100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6C154BC-3A97-4F9D-B80D-B13285C4A6C7}"/>
              </a:ext>
            </a:extLst>
          </p:cNvPr>
          <p:cNvSpPr/>
          <p:nvPr/>
        </p:nvSpPr>
        <p:spPr>
          <a:xfrm>
            <a:off x="10055132" y="1878041"/>
            <a:ext cx="1526466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10100</a:t>
            </a:r>
            <a:endParaRPr lang="pt-BR" sz="1800" dirty="0"/>
          </a:p>
        </p:txBody>
      </p:sp>
      <p:sp>
        <p:nvSpPr>
          <p:cNvPr id="13" name="Sinal de Adição 12">
            <a:extLst>
              <a:ext uri="{FF2B5EF4-FFF2-40B4-BE49-F238E27FC236}">
                <a16:creationId xmlns:a16="http://schemas.microsoft.com/office/drawing/2014/main" id="{5F7216D2-272C-467A-897E-43D474381D48}"/>
              </a:ext>
            </a:extLst>
          </p:cNvPr>
          <p:cNvSpPr/>
          <p:nvPr/>
        </p:nvSpPr>
        <p:spPr>
          <a:xfrm>
            <a:off x="9088828" y="199585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2D289DD-FA14-4CDF-8BB8-F066E5A78882}"/>
              </a:ext>
            </a:extLst>
          </p:cNvPr>
          <p:cNvGrpSpPr/>
          <p:nvPr/>
        </p:nvGrpSpPr>
        <p:grpSpPr>
          <a:xfrm>
            <a:off x="239150" y="4531439"/>
            <a:ext cx="7612969" cy="2201594"/>
            <a:chOff x="3207433" y="1800665"/>
            <a:chExt cx="7612969" cy="2201594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ADEBD2CC-BAF3-4145-A638-629E6F2DFBCB}"/>
                </a:ext>
              </a:extLst>
            </p:cNvPr>
            <p:cNvSpPr/>
            <p:nvPr/>
          </p:nvSpPr>
          <p:spPr>
            <a:xfrm>
              <a:off x="3207433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+1100</a:t>
              </a:r>
              <a:r>
                <a:rPr lang="pt-BR" sz="3200" baseline="-25000" dirty="0"/>
                <a:t>2</a:t>
              </a:r>
              <a:endParaRPr lang="pt-BR" sz="3200" dirty="0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F077897-47F1-4D73-A5B3-773970C70D5E}"/>
                </a:ext>
              </a:extLst>
            </p:cNvPr>
            <p:cNvSpPr/>
            <p:nvPr/>
          </p:nvSpPr>
          <p:spPr>
            <a:xfrm>
              <a:off x="5915466" y="1800665"/>
              <a:ext cx="2210972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/>
                </a:rPr>
                <a:t>C(01100)</a:t>
              </a:r>
              <a:endParaRPr lang="pt-BR" sz="3200" dirty="0"/>
            </a:p>
          </p:txBody>
        </p:sp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197B1A90-DB2F-4D60-838E-BD04DB888FA2}"/>
                </a:ext>
              </a:extLst>
            </p:cNvPr>
            <p:cNvSpPr/>
            <p:nvPr/>
          </p:nvSpPr>
          <p:spPr>
            <a:xfrm>
              <a:off x="5127673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37AB3CA9-6869-49B4-8BC3-62EA8E1E57A3}"/>
                </a:ext>
              </a:extLst>
            </p:cNvPr>
            <p:cNvSpPr/>
            <p:nvPr/>
          </p:nvSpPr>
          <p:spPr>
            <a:xfrm>
              <a:off x="9047872" y="1800665"/>
              <a:ext cx="1772530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10011</a:t>
              </a:r>
            </a:p>
          </p:txBody>
        </p:sp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DEBF04ED-6DBD-4390-B163-B4966B75680C}"/>
                </a:ext>
              </a:extLst>
            </p:cNvPr>
            <p:cNvSpPr/>
            <p:nvPr/>
          </p:nvSpPr>
          <p:spPr>
            <a:xfrm>
              <a:off x="8196778" y="1983544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inal de Adição 38">
              <a:extLst>
                <a:ext uri="{FF2B5EF4-FFF2-40B4-BE49-F238E27FC236}">
                  <a16:creationId xmlns:a16="http://schemas.microsoft.com/office/drawing/2014/main" id="{FDF1D241-4278-42E0-BF2B-FAB66A60408E}"/>
                </a:ext>
              </a:extLst>
            </p:cNvPr>
            <p:cNvSpPr/>
            <p:nvPr/>
          </p:nvSpPr>
          <p:spPr>
            <a:xfrm>
              <a:off x="9186203" y="3305908"/>
              <a:ext cx="534572" cy="49940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B7F52E2-473F-424A-B7BF-16009B0BDFB1}"/>
                </a:ext>
              </a:extLst>
            </p:cNvPr>
            <p:cNvSpPr/>
            <p:nvPr/>
          </p:nvSpPr>
          <p:spPr>
            <a:xfrm>
              <a:off x="10119255" y="3215251"/>
              <a:ext cx="4203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180176C-68DC-45A8-8B80-81822F28B031}"/>
                </a:ext>
              </a:extLst>
            </p:cNvPr>
            <p:cNvSpPr/>
            <p:nvPr/>
          </p:nvSpPr>
          <p:spPr>
            <a:xfrm>
              <a:off x="6035038" y="3017521"/>
              <a:ext cx="1915553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10100</a:t>
              </a:r>
            </a:p>
          </p:txBody>
        </p:sp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4084CA-1A9B-42FC-B60B-1DD2970FDE5C}"/>
                </a:ext>
              </a:extLst>
            </p:cNvPr>
            <p:cNvSpPr/>
            <p:nvPr/>
          </p:nvSpPr>
          <p:spPr>
            <a:xfrm rot="10800000">
              <a:off x="8098302" y="3144130"/>
              <a:ext cx="759656" cy="618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5F776C-2A13-4F7C-8C79-9ED65EB790FE}"/>
              </a:ext>
            </a:extLst>
          </p:cNvPr>
          <p:cNvSpPr/>
          <p:nvPr/>
        </p:nvSpPr>
        <p:spPr>
          <a:xfrm>
            <a:off x="9258885" y="4348560"/>
            <a:ext cx="2515920" cy="36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EB042A8-3379-48AC-BCEA-846B514928B0}"/>
              </a:ext>
            </a:extLst>
          </p:cNvPr>
          <p:cNvSpPr/>
          <p:nvPr/>
        </p:nvSpPr>
        <p:spPr>
          <a:xfrm>
            <a:off x="9809068" y="4875600"/>
            <a:ext cx="177253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100000</a:t>
            </a:r>
            <a:endParaRPr lang="pt-BR" sz="180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70A68B5-E6C4-4846-8884-BB8510558F0E}"/>
              </a:ext>
            </a:extLst>
          </p:cNvPr>
          <p:cNvCxnSpPr/>
          <p:nvPr/>
        </p:nvCxnSpPr>
        <p:spPr>
          <a:xfrm>
            <a:off x="11294464" y="2321169"/>
            <a:ext cx="0" cy="34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366D8470-43EE-4130-8B5B-D9A7A03B4742}"/>
              </a:ext>
            </a:extLst>
          </p:cNvPr>
          <p:cNvCxnSpPr/>
          <p:nvPr/>
        </p:nvCxnSpPr>
        <p:spPr>
          <a:xfrm>
            <a:off x="11069381" y="2305345"/>
            <a:ext cx="0" cy="34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9122A60-79D3-426A-A1DA-34CE9658BE90}"/>
              </a:ext>
            </a:extLst>
          </p:cNvPr>
          <p:cNvCxnSpPr/>
          <p:nvPr/>
        </p:nvCxnSpPr>
        <p:spPr>
          <a:xfrm>
            <a:off x="10788027" y="2303589"/>
            <a:ext cx="0" cy="34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1C0723D-411D-4C8D-BBBF-902AA92B2FBF}"/>
              </a:ext>
            </a:extLst>
          </p:cNvPr>
          <p:cNvCxnSpPr/>
          <p:nvPr/>
        </p:nvCxnSpPr>
        <p:spPr>
          <a:xfrm>
            <a:off x="10562944" y="2305345"/>
            <a:ext cx="0" cy="34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CB88A9D-6303-4A84-878E-5B2FED943528}"/>
              </a:ext>
            </a:extLst>
          </p:cNvPr>
          <p:cNvCxnSpPr/>
          <p:nvPr/>
        </p:nvCxnSpPr>
        <p:spPr>
          <a:xfrm>
            <a:off x="10283644" y="2258244"/>
            <a:ext cx="0" cy="34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4. Questão rodado no </a:t>
            </a:r>
            <a:r>
              <a:rPr lang="pt-BR" dirty="0" err="1">
                <a:effectLst/>
              </a:rPr>
              <a:t>Py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9853"/>
              </p:ext>
            </p:extLst>
          </p:nvPr>
        </p:nvGraphicFramePr>
        <p:xfrm>
          <a:off x="1317054" y="2194558"/>
          <a:ext cx="9196278" cy="405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err="1"/>
                        <a:t>Binario</a:t>
                      </a:r>
                      <a:endParaRPr lang="pt-BR" sz="2200" dirty="0"/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Decimal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err="1"/>
                        <a:t>Binario</a:t>
                      </a:r>
                      <a:endParaRPr lang="pt-BR" sz="2200" dirty="0"/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Decimal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err="1"/>
                        <a:t>Binario</a:t>
                      </a:r>
                      <a:endParaRPr lang="pt-BR" sz="2200" dirty="0"/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Decimal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11010101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213</a:t>
                      </a:r>
                    </a:p>
                  </a:txBody>
                  <a:tcPr marL="111231" marR="111231" marT="55616" marB="55616">
                    <a:solidFill>
                      <a:srgbClr val="E7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01101110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</a:t>
                      </a:r>
                    </a:p>
                  </a:txBody>
                  <a:tcPr marL="111231" marR="111231" marT="55616" marB="55616">
                    <a:solidFill>
                      <a:srgbClr val="E7C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01100011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99</a:t>
                      </a:r>
                    </a:p>
                  </a:txBody>
                  <a:tcPr marL="111231" marR="111231" marT="55616" marB="55616">
                    <a:solidFill>
                      <a:srgbClr val="E7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10100000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160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11110000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240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00011100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28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11000111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199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11001000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200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00110001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49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10100111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167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10000011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131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11100011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227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11011111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223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00000001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11011000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216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10111101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189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10000010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130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10010000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144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01100000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96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11101110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238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01010100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84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10001110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142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10101010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170</a:t>
                      </a:r>
                    </a:p>
                  </a:txBody>
                  <a:tcPr marL="111231" marR="111231" marT="55616" marB="556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11101011</a:t>
                      </a:r>
                    </a:p>
                  </a:txBody>
                  <a:tcPr marL="111231" marR="111231" marT="55616" marB="55616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235</a:t>
                      </a:r>
                    </a:p>
                  </a:txBody>
                  <a:tcPr marL="111231" marR="111231" marT="55616" marB="556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97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5. Converta o número 21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78363"/>
              </p:ext>
            </p:extLst>
          </p:nvPr>
        </p:nvGraphicFramePr>
        <p:xfrm>
          <a:off x="2441447" y="2509205"/>
          <a:ext cx="3091168" cy="284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863">
                <a:tc gridSpan="6"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Calculo</a:t>
                      </a:r>
                    </a:p>
                  </a:txBody>
                  <a:tcPr marL="117090" marR="117090" marT="58545" marB="58545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10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5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/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2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0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63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=</a:t>
                      </a:r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</a:txBody>
                  <a:tcPr marL="117090" marR="117090" marT="58545" marB="585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1</a:t>
                      </a:r>
                    </a:p>
                  </a:txBody>
                  <a:tcPr marL="117090" marR="117090" marT="58545" marB="5854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6117583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2943" y="345445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10101</a:t>
            </a:r>
            <a:r>
              <a:rPr lang="pt-BR" baseline="-25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865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6. Converta o número 552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681106"/>
              </p:ext>
            </p:extLst>
          </p:nvPr>
        </p:nvGraphicFramePr>
        <p:xfrm>
          <a:off x="2373670" y="1872153"/>
          <a:ext cx="3158945" cy="468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Calculo</a:t>
                      </a:r>
                    </a:p>
                  </a:txBody>
                  <a:tcPr marL="105067" marR="105067" marT="52533" marB="52533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552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276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276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138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138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69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69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17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17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6117583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2943" y="345445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1000101000</a:t>
            </a:r>
            <a:r>
              <a:rPr lang="pt-BR" baseline="-25000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01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7. Converta o número 715</a:t>
            </a:r>
            <a:r>
              <a:rPr lang="pt-BR" baseline="-25000" dirty="0">
                <a:effectLst/>
              </a:rPr>
              <a:t>10</a:t>
            </a:r>
            <a:r>
              <a:rPr lang="pt-BR" dirty="0">
                <a:effectLst/>
              </a:rPr>
              <a:t> em binário.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688474"/>
              </p:ext>
            </p:extLst>
          </p:nvPr>
        </p:nvGraphicFramePr>
        <p:xfrm>
          <a:off x="2373670" y="1872153"/>
          <a:ext cx="3158945" cy="468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Calculo</a:t>
                      </a:r>
                    </a:p>
                  </a:txBody>
                  <a:tcPr marL="105067" marR="105067" marT="52533" marB="52533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715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357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357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178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178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89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89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44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44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5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5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0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102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/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2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=</a:t>
                      </a:r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/>
                    </a:p>
                  </a:txBody>
                  <a:tcPr marL="105067" marR="105067" marT="52533" marB="525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/>
                        <a:t>1</a:t>
                      </a:r>
                    </a:p>
                  </a:txBody>
                  <a:tcPr marL="105067" marR="105067" marT="52533" marB="525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Igual 5"/>
          <p:cNvSpPr/>
          <p:nvPr/>
        </p:nvSpPr>
        <p:spPr>
          <a:xfrm>
            <a:off x="6117583" y="3508598"/>
            <a:ext cx="850392" cy="850392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552943" y="3454454"/>
            <a:ext cx="1773936" cy="9586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1011001011</a:t>
            </a:r>
            <a:r>
              <a:rPr lang="pt-BR" sz="2000" baseline="-25000" dirty="0"/>
              <a:t>2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331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3520"/>
          </a:xfrm>
        </p:spPr>
        <p:txBody>
          <a:bodyPr>
            <a:normAutofit/>
          </a:bodyPr>
          <a:lstStyle/>
          <a:p>
            <a:pPr algn="l" fontAlgn="base"/>
            <a:r>
              <a:rPr lang="pt-BR" dirty="0">
                <a:effectLst/>
              </a:rPr>
              <a:t>8. Converta para o binário 111,001</a:t>
            </a:r>
            <a:r>
              <a:rPr lang="pt-BR" baseline="-25000" dirty="0">
                <a:effectLst/>
              </a:rPr>
              <a:t>2</a:t>
            </a:r>
            <a:r>
              <a:rPr lang="pt-BR" dirty="0">
                <a:effectLst/>
              </a:rPr>
              <a:t> em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2990061"/>
                  </p:ext>
                </p:extLst>
              </p:nvPr>
            </p:nvGraphicFramePr>
            <p:xfrm>
              <a:off x="2466888" y="2523839"/>
              <a:ext cx="7247576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353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,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2990061"/>
                  </p:ext>
                </p:extLst>
              </p:nvPr>
            </p:nvGraphicFramePr>
            <p:xfrm>
              <a:off x="2466888" y="2523839"/>
              <a:ext cx="7247576" cy="742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  <a:gridCol w="1035368"/>
                  </a:tblGrid>
                  <a:tr h="3719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8" t="-3279" r="-6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88" t="-3279" r="-5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88" t="-3279" r="-4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588" t="-3279" r="-3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588" t="-3279" r="-2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588" t="-3279" r="-1023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588" t="-3279" r="-235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,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546564" y="4038156"/>
                <a:ext cx="1786924" cy="17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0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dirty="0"/>
                  <a:t> = 0,125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0,125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564" y="4038156"/>
                <a:ext cx="1786924" cy="1772986"/>
              </a:xfrm>
              <a:prstGeom prst="rect">
                <a:avLst/>
              </a:prstGeom>
              <a:blipFill rotWithShape="0">
                <a:blip r:embed="rId3"/>
                <a:stretch>
                  <a:fillRect l="-341" t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461732" y="4038156"/>
                <a:ext cx="1476028" cy="1772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/>
                  <a:t> = 4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= 2</a:t>
                </a:r>
              </a:p>
              <a:p>
                <a:pPr algn="ctr"/>
                <a:r>
                  <a:rPr lang="pt-BR" dirty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pt-BR" dirty="0"/>
                  <a:t> = 1</a:t>
                </a:r>
              </a:p>
              <a:p>
                <a:pPr algn="ctr"/>
                <a:r>
                  <a:rPr lang="pt-BR" dirty="0"/>
                  <a:t>___________</a:t>
                </a:r>
              </a:p>
              <a:p>
                <a:pPr algn="ctr"/>
                <a:r>
                  <a:rPr lang="pt-BR" dirty="0"/>
                  <a:t>7 decimais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32" y="4038156"/>
                <a:ext cx="1476028" cy="1772986"/>
              </a:xfrm>
              <a:prstGeom prst="rect">
                <a:avLst/>
              </a:prstGeom>
              <a:blipFill rotWithShape="0">
                <a:blip r:embed="rId4"/>
                <a:stretch>
                  <a:fillRect l="-3306" t="-1375" r="-2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gual 2"/>
          <p:cNvSpPr/>
          <p:nvPr/>
        </p:nvSpPr>
        <p:spPr>
          <a:xfrm>
            <a:off x="7438047" y="5120640"/>
            <a:ext cx="374904" cy="39968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ais 4"/>
          <p:cNvSpPr/>
          <p:nvPr/>
        </p:nvSpPr>
        <p:spPr>
          <a:xfrm>
            <a:off x="5042319" y="5120640"/>
            <a:ext cx="399686" cy="399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920029" y="51509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7,125 decimais</a:t>
            </a:r>
          </a:p>
        </p:txBody>
      </p:sp>
    </p:spTree>
    <p:extLst>
      <p:ext uri="{BB962C8B-B14F-4D97-AF65-F5344CB8AC3E}">
        <p14:creationId xmlns:p14="http://schemas.microsoft.com/office/powerpoint/2010/main" val="3024984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1152</TotalTime>
  <Words>2249</Words>
  <Application>Microsoft Office PowerPoint</Application>
  <PresentationFormat>Widescreen</PresentationFormat>
  <Paragraphs>1393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Calisto MT</vt:lpstr>
      <vt:lpstr>Cambria Math</vt:lpstr>
      <vt:lpstr>Wingdings 2</vt:lpstr>
      <vt:lpstr>Ardósia</vt:lpstr>
      <vt:lpstr>Atividade</vt:lpstr>
      <vt:lpstr>1. Identifique o bit menos significativo e o bit mais significativo do número binário 011102. Em seguida, converta-o em decimal.</vt:lpstr>
      <vt:lpstr>2. Converta o número 10102 para o sistema decimal.</vt:lpstr>
      <vt:lpstr>3. Idem para o número 1100110001</vt:lpstr>
      <vt:lpstr>4. Questão rodado no Py</vt:lpstr>
      <vt:lpstr>5. Converta o número 2110 em binário.</vt:lpstr>
      <vt:lpstr>6. Converta o número 55210 em binário.</vt:lpstr>
      <vt:lpstr>7. Converta o número 71510 em binário.</vt:lpstr>
      <vt:lpstr>8. Converta para o binário 111,0012 em decimal</vt:lpstr>
      <vt:lpstr>9. Converta o número 4,810 em binário.</vt:lpstr>
      <vt:lpstr>10. Converta o número 3,12510 em binário.</vt:lpstr>
      <vt:lpstr>11. Converta o número 278 em binário.</vt:lpstr>
      <vt:lpstr>12. Converta o número 5368 em binário.</vt:lpstr>
      <vt:lpstr>12. Converta o número 10102 em octal.</vt:lpstr>
      <vt:lpstr>13. Converta o número 110101012 em octal.</vt:lpstr>
      <vt:lpstr>14. Converta o número 3F16 em decimal.</vt:lpstr>
      <vt:lpstr>15. Converta o número 1C316 em decimal.</vt:lpstr>
      <vt:lpstr>16. Converta o número 42310 em hexadecimal.</vt:lpstr>
      <vt:lpstr>17. Converta o número 11010102 em hexa.</vt:lpstr>
      <vt:lpstr>18. Converta o número 111101012 em hexa.</vt:lpstr>
      <vt:lpstr>18. Converta o número 3A716 em octal.</vt:lpstr>
      <vt:lpstr>19. Converta para o sistema hexadecimal</vt:lpstr>
      <vt:lpstr>20. Fazer passo a passo</vt:lpstr>
      <vt:lpstr>21. Fazer passo a passo</vt:lpstr>
      <vt:lpstr>22. Converta</vt:lpstr>
      <vt:lpstr>22. Converta</vt:lpstr>
      <vt:lpstr>22. Converta</vt:lpstr>
      <vt:lpstr>22. Converta</vt:lpstr>
      <vt:lpstr>22. Converta</vt:lpstr>
      <vt:lpstr>22. Converta</vt:lpstr>
      <vt:lpstr>22. Converta</vt:lpstr>
      <vt:lpstr>22. Converta</vt:lpstr>
      <vt:lpstr>22. Converta</vt:lpstr>
      <vt:lpstr>22. Converta</vt:lpstr>
      <vt:lpstr>23. Qual é o máximo valor decimal que um binário de 31 bits pode representar?</vt:lpstr>
      <vt:lpstr>24. Quantos bits são suficientes para representar 1208?</vt:lpstr>
      <vt:lpstr>25. Considere um inteiro com sinal representado por um binário de 4 bits, onde um bit mais significativo definido como “1” indica “número negativo”. Determine a faixa de valores que este inteiro pode assumir.</vt:lpstr>
      <vt:lpstr>26. Por que o número 15874 não pode ser octal??</vt:lpstr>
      <vt:lpstr>27. Um sistema de digitalização trabalha com amostras de 20 bits. Quantos bytes são necessários para representar uma amostra?</vt:lpstr>
      <vt:lpstr>28. Represente os números +1610 e -1910 utilizando a notação sinal-módulo.</vt:lpstr>
      <vt:lpstr>29. Estando o número 10110010 em notação sinal-módulo, o que ele representa no sistema decimal?.</vt:lpstr>
      <vt:lpstr>30. Um sistema de digitalização de áudio trabalha com 5.000 amostras por segundo e 16 bits por amostra. Calcule o espaço necessário de memória em MB (mega byte) para o armazenamento de 1 hora de gravação.</vt:lpstr>
      <vt:lpstr>31. Efetue em binário, utilizando a aritmética do complemento  de 2, a operação de subtração  C 16  -  D 16.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</dc:title>
  <dc:creator>Alfredo Oliveira</dc:creator>
  <cp:lastModifiedBy>Alfredo Oliveira</cp:lastModifiedBy>
  <cp:revision>47</cp:revision>
  <dcterms:created xsi:type="dcterms:W3CDTF">2020-10-30T22:20:12Z</dcterms:created>
  <dcterms:modified xsi:type="dcterms:W3CDTF">2020-11-03T14:58:45Z</dcterms:modified>
</cp:coreProperties>
</file>